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36"/>
  </p:notesMasterIdLst>
  <p:sldIdLst>
    <p:sldId id="265" r:id="rId2"/>
    <p:sldId id="266" r:id="rId3"/>
    <p:sldId id="267" r:id="rId4"/>
    <p:sldId id="264" r:id="rId5"/>
    <p:sldId id="302" r:id="rId6"/>
    <p:sldId id="303" r:id="rId7"/>
    <p:sldId id="304" r:id="rId8"/>
    <p:sldId id="305" r:id="rId9"/>
    <p:sldId id="278" r:id="rId10"/>
    <p:sldId id="284" r:id="rId11"/>
    <p:sldId id="296" r:id="rId12"/>
    <p:sldId id="257" r:id="rId13"/>
    <p:sldId id="279" r:id="rId14"/>
    <p:sldId id="285" r:id="rId15"/>
    <p:sldId id="297" r:id="rId16"/>
    <p:sldId id="258" r:id="rId17"/>
    <p:sldId id="280" r:id="rId18"/>
    <p:sldId id="286" r:id="rId19"/>
    <p:sldId id="298" r:id="rId20"/>
    <p:sldId id="259" r:id="rId21"/>
    <p:sldId id="281" r:id="rId22"/>
    <p:sldId id="287" r:id="rId23"/>
    <p:sldId id="299" r:id="rId24"/>
    <p:sldId id="260" r:id="rId25"/>
    <p:sldId id="282" r:id="rId26"/>
    <p:sldId id="288" r:id="rId27"/>
    <p:sldId id="300" r:id="rId28"/>
    <p:sldId id="290" r:id="rId29"/>
    <p:sldId id="291" r:id="rId30"/>
    <p:sldId id="292" r:id="rId31"/>
    <p:sldId id="295" r:id="rId32"/>
    <p:sldId id="301" r:id="rId33"/>
    <p:sldId id="293" r:id="rId34"/>
    <p:sldId id="277"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0" d="100"/>
          <a:sy n="70" d="100"/>
        </p:scale>
        <p:origin x="66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6.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17.png"/><Relationship Id="rId1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B415E0-83CF-4DB8-89E1-D97FF79A96ED}" type="doc">
      <dgm:prSet loTypeId="urn:microsoft.com/office/officeart/2018/2/layout/IconCircleList" loCatId="icon" qsTypeId="urn:microsoft.com/office/officeart/2005/8/quickstyle/simple4" qsCatId="simple" csTypeId="urn:microsoft.com/office/officeart/2018/5/colors/Iconchunking_coloredtext_colorful1" csCatId="colorful" phldr="1"/>
      <dgm:spPr/>
      <dgm:t>
        <a:bodyPr/>
        <a:lstStyle/>
        <a:p>
          <a:endParaRPr lang="en-US"/>
        </a:p>
      </dgm:t>
    </dgm:pt>
    <dgm:pt modelId="{FB03983A-9015-4045-8F5F-4CF009DCF0D6}">
      <dgm:prSet custT="1"/>
      <dgm:spPr/>
      <dgm:t>
        <a:bodyPr/>
        <a:lstStyle/>
        <a:p>
          <a:r>
            <a:rPr lang="en-US" sz="1400" dirty="0"/>
            <a:t>Visual Elements:</a:t>
          </a:r>
        </a:p>
      </dgm:t>
    </dgm:pt>
    <dgm:pt modelId="{F4A79A73-8839-4A6C-B6B0-B5292901E16D}" type="parTrans" cxnId="{26385496-D2FA-4A0F-82E8-98DD536AB6F8}">
      <dgm:prSet/>
      <dgm:spPr/>
      <dgm:t>
        <a:bodyPr/>
        <a:lstStyle/>
        <a:p>
          <a:endParaRPr lang="en-US"/>
        </a:p>
      </dgm:t>
    </dgm:pt>
    <dgm:pt modelId="{F351B935-7ED6-441A-B387-C5F2D7A7C175}" type="sibTrans" cxnId="{26385496-D2FA-4A0F-82E8-98DD536AB6F8}">
      <dgm:prSet/>
      <dgm:spPr/>
      <dgm:t>
        <a:bodyPr/>
        <a:lstStyle/>
        <a:p>
          <a:endParaRPr lang="en-US"/>
        </a:p>
      </dgm:t>
    </dgm:pt>
    <dgm:pt modelId="{2B0DB644-E51D-4167-A134-D898D330748E}">
      <dgm:prSet custT="1"/>
      <dgm:spPr/>
      <dgm:t>
        <a:bodyPr/>
        <a:lstStyle/>
        <a:p>
          <a:r>
            <a:rPr lang="en-US" sz="1400"/>
            <a:t>Line: There are a combination of thick and thin lines horizontal and vertical on the stairway, scaffold, and balconies portrayed in the mural</a:t>
          </a:r>
          <a:endParaRPr lang="en-US" sz="1400" dirty="0"/>
        </a:p>
      </dgm:t>
    </dgm:pt>
    <dgm:pt modelId="{6E54F34B-377D-424E-BE1F-1F634EC93B30}" type="parTrans" cxnId="{3F5F3C4D-EA6F-4BAE-B5FE-CAAF3B033019}">
      <dgm:prSet/>
      <dgm:spPr/>
      <dgm:t>
        <a:bodyPr/>
        <a:lstStyle/>
        <a:p>
          <a:endParaRPr lang="en-US"/>
        </a:p>
      </dgm:t>
    </dgm:pt>
    <dgm:pt modelId="{A252B329-6673-4B44-A825-B0734A04C737}" type="sibTrans" cxnId="{3F5F3C4D-EA6F-4BAE-B5FE-CAAF3B033019}">
      <dgm:prSet/>
      <dgm:spPr/>
      <dgm:t>
        <a:bodyPr/>
        <a:lstStyle/>
        <a:p>
          <a:endParaRPr lang="en-US"/>
        </a:p>
      </dgm:t>
    </dgm:pt>
    <dgm:pt modelId="{3CB646D8-EACF-4DD2-AD32-0522E422B2CF}">
      <dgm:prSet custT="1"/>
      <dgm:spPr/>
      <dgm:t>
        <a:bodyPr/>
        <a:lstStyle/>
        <a:p>
          <a:r>
            <a:rPr lang="en-US" sz="1400"/>
            <a:t>Shape: You will notice rectangle shapes in the scaffold, circular shape in the face of Johnny Cash and more square shapes in the windows </a:t>
          </a:r>
          <a:endParaRPr lang="en-US" sz="1400" dirty="0"/>
        </a:p>
      </dgm:t>
    </dgm:pt>
    <dgm:pt modelId="{3DF36900-DE04-44BB-9EA7-39721104D239}" type="parTrans" cxnId="{ED0C52DD-8BF8-48E1-A615-543752468657}">
      <dgm:prSet/>
      <dgm:spPr/>
      <dgm:t>
        <a:bodyPr/>
        <a:lstStyle/>
        <a:p>
          <a:endParaRPr lang="en-US"/>
        </a:p>
      </dgm:t>
    </dgm:pt>
    <dgm:pt modelId="{C7F36BE0-8A11-4FD8-BD54-13AB4759A429}" type="sibTrans" cxnId="{ED0C52DD-8BF8-48E1-A615-543752468657}">
      <dgm:prSet/>
      <dgm:spPr/>
      <dgm:t>
        <a:bodyPr/>
        <a:lstStyle/>
        <a:p>
          <a:endParaRPr lang="en-US"/>
        </a:p>
      </dgm:t>
    </dgm:pt>
    <dgm:pt modelId="{9CB079E7-4089-478E-83EE-A9CA9E9B5E26}">
      <dgm:prSet custT="1"/>
      <dgm:spPr/>
      <dgm:t>
        <a:bodyPr/>
        <a:lstStyle/>
        <a:p>
          <a:r>
            <a:rPr lang="en-US" sz="1400"/>
            <a:t>Light: light is coming from the backdrop on the building with Johnny cash painted in a darker tone in the front of the mural </a:t>
          </a:r>
          <a:endParaRPr lang="en-US" sz="1400" dirty="0"/>
        </a:p>
      </dgm:t>
    </dgm:pt>
    <dgm:pt modelId="{356D3012-F35C-48E7-B7DD-7564BEC32DA4}" type="parTrans" cxnId="{40CA162C-768B-453D-8180-3775D4A28098}">
      <dgm:prSet/>
      <dgm:spPr/>
      <dgm:t>
        <a:bodyPr/>
        <a:lstStyle/>
        <a:p>
          <a:endParaRPr lang="en-US"/>
        </a:p>
      </dgm:t>
    </dgm:pt>
    <dgm:pt modelId="{97EB5031-382A-4F02-8548-E22FEBAA5837}" type="sibTrans" cxnId="{40CA162C-768B-453D-8180-3775D4A28098}">
      <dgm:prSet/>
      <dgm:spPr/>
      <dgm:t>
        <a:bodyPr/>
        <a:lstStyle/>
        <a:p>
          <a:endParaRPr lang="en-US"/>
        </a:p>
      </dgm:t>
    </dgm:pt>
    <dgm:pt modelId="{6D8A4A37-3E70-4E7D-B406-78EAFDEF695E}">
      <dgm:prSet custT="1"/>
      <dgm:spPr/>
      <dgm:t>
        <a:bodyPr/>
        <a:lstStyle/>
        <a:p>
          <a:r>
            <a:rPr lang="en-US" sz="1400"/>
            <a:t>Color: You will see a combination of orange &amp; red hue fades along with black and a yellowish tan color which can also be a shade of orange. </a:t>
          </a:r>
          <a:endParaRPr lang="en-US" sz="1400" dirty="0"/>
        </a:p>
      </dgm:t>
    </dgm:pt>
    <dgm:pt modelId="{AAFE2107-FFCA-475F-B252-C3DCF2EE576E}" type="parTrans" cxnId="{DA81DDB2-8042-4631-8B59-83CC20064548}">
      <dgm:prSet/>
      <dgm:spPr/>
      <dgm:t>
        <a:bodyPr/>
        <a:lstStyle/>
        <a:p>
          <a:endParaRPr lang="en-US"/>
        </a:p>
      </dgm:t>
    </dgm:pt>
    <dgm:pt modelId="{33B8A351-B023-4EEA-B4E3-716DD6367853}" type="sibTrans" cxnId="{DA81DDB2-8042-4631-8B59-83CC20064548}">
      <dgm:prSet/>
      <dgm:spPr/>
      <dgm:t>
        <a:bodyPr/>
        <a:lstStyle/>
        <a:p>
          <a:endParaRPr lang="en-US"/>
        </a:p>
      </dgm:t>
    </dgm:pt>
    <dgm:pt modelId="{2AD90187-3F99-4E55-8FEE-AF55F9556D9B}">
      <dgm:prSet custT="1"/>
      <dgm:spPr/>
      <dgm:t>
        <a:bodyPr/>
        <a:lstStyle/>
        <a:p>
          <a:r>
            <a:rPr lang="en-US" sz="1400"/>
            <a:t>Texture: no noticeable pattern, but possibly an impasto application due to the application on ta building wall. </a:t>
          </a:r>
          <a:endParaRPr lang="en-US" sz="1400" dirty="0"/>
        </a:p>
      </dgm:t>
    </dgm:pt>
    <dgm:pt modelId="{D33CDDFA-D3FA-4FB0-BF2C-CDDBD5015342}" type="parTrans" cxnId="{2606E39A-0CF3-4412-AE93-52A398035479}">
      <dgm:prSet/>
      <dgm:spPr/>
      <dgm:t>
        <a:bodyPr/>
        <a:lstStyle/>
        <a:p>
          <a:endParaRPr lang="en-US"/>
        </a:p>
      </dgm:t>
    </dgm:pt>
    <dgm:pt modelId="{417A380D-A071-4C38-8F3B-FE5398018419}" type="sibTrans" cxnId="{2606E39A-0CF3-4412-AE93-52A398035479}">
      <dgm:prSet/>
      <dgm:spPr/>
      <dgm:t>
        <a:bodyPr/>
        <a:lstStyle/>
        <a:p>
          <a:endParaRPr lang="en-US"/>
        </a:p>
      </dgm:t>
    </dgm:pt>
    <dgm:pt modelId="{3615087C-8B54-4687-B8FB-A768773AA181}">
      <dgm:prSet custT="1"/>
      <dgm:spPr/>
      <dgm:t>
        <a:bodyPr/>
        <a:lstStyle/>
        <a:p>
          <a:r>
            <a:rPr lang="en-US" sz="1400"/>
            <a:t>Mass: The artwork is heavier with the noticeable black on Johnny cash </a:t>
          </a:r>
          <a:endParaRPr lang="en-US" sz="1400" dirty="0"/>
        </a:p>
      </dgm:t>
    </dgm:pt>
    <dgm:pt modelId="{20B9D885-BEDE-4BA7-A105-D7E79D1FE907}" type="parTrans" cxnId="{1AC7D9CA-DA9C-4B6D-9179-73B507B1CCFF}">
      <dgm:prSet/>
      <dgm:spPr/>
      <dgm:t>
        <a:bodyPr/>
        <a:lstStyle/>
        <a:p>
          <a:endParaRPr lang="en-US"/>
        </a:p>
      </dgm:t>
    </dgm:pt>
    <dgm:pt modelId="{3BA9C83B-C241-4D4F-BC2F-BF619DA65AB1}" type="sibTrans" cxnId="{1AC7D9CA-DA9C-4B6D-9179-73B507B1CCFF}">
      <dgm:prSet/>
      <dgm:spPr/>
      <dgm:t>
        <a:bodyPr/>
        <a:lstStyle/>
        <a:p>
          <a:endParaRPr lang="en-US"/>
        </a:p>
      </dgm:t>
    </dgm:pt>
    <dgm:pt modelId="{65B9174F-20AA-4CAC-958B-C4957040DE19}" type="pres">
      <dgm:prSet presAssocID="{51B415E0-83CF-4DB8-89E1-D97FF79A96ED}" presName="root" presStyleCnt="0">
        <dgm:presLayoutVars>
          <dgm:dir/>
          <dgm:resizeHandles val="exact"/>
        </dgm:presLayoutVars>
      </dgm:prSet>
      <dgm:spPr/>
      <dgm:t>
        <a:bodyPr/>
        <a:lstStyle/>
        <a:p>
          <a:endParaRPr lang="en-US"/>
        </a:p>
      </dgm:t>
    </dgm:pt>
    <dgm:pt modelId="{B43F907A-94A9-4479-957E-761DFB116C79}" type="pres">
      <dgm:prSet presAssocID="{51B415E0-83CF-4DB8-89E1-D97FF79A96ED}" presName="container" presStyleCnt="0">
        <dgm:presLayoutVars>
          <dgm:dir/>
          <dgm:resizeHandles val="exact"/>
        </dgm:presLayoutVars>
      </dgm:prSet>
      <dgm:spPr/>
    </dgm:pt>
    <dgm:pt modelId="{4E9CB43D-E9BA-40C1-93CD-B236A1BBC1F5}" type="pres">
      <dgm:prSet presAssocID="{FB03983A-9015-4045-8F5F-4CF009DCF0D6}" presName="compNode" presStyleCnt="0"/>
      <dgm:spPr/>
    </dgm:pt>
    <dgm:pt modelId="{5465C1E8-1BEB-4701-A9F1-33048C7B3526}" type="pres">
      <dgm:prSet presAssocID="{FB03983A-9015-4045-8F5F-4CF009DCF0D6}" presName="iconBgRect" presStyleLbl="bgShp" presStyleIdx="0" presStyleCnt="7"/>
      <dgm:spPr/>
    </dgm:pt>
    <dgm:pt modelId="{DFB223DA-037A-4A39-BC92-871AEBF6C64D}" type="pres">
      <dgm:prSet presAssocID="{FB03983A-9015-4045-8F5F-4CF009DCF0D6}" presName="iconRect" presStyleLbl="node1" presStyleIdx="0" presStyleCnt="7"/>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Eye"/>
        </a:ext>
      </dgm:extLst>
    </dgm:pt>
    <dgm:pt modelId="{D8737E7E-EC69-49C8-8F83-4FDF1F37CBB9}" type="pres">
      <dgm:prSet presAssocID="{FB03983A-9015-4045-8F5F-4CF009DCF0D6}" presName="spaceRect" presStyleCnt="0"/>
      <dgm:spPr/>
    </dgm:pt>
    <dgm:pt modelId="{5072D59C-0684-4101-8CE0-F9001644E687}" type="pres">
      <dgm:prSet presAssocID="{FB03983A-9015-4045-8F5F-4CF009DCF0D6}" presName="textRect" presStyleLbl="revTx" presStyleIdx="0" presStyleCnt="7">
        <dgm:presLayoutVars>
          <dgm:chMax val="1"/>
          <dgm:chPref val="1"/>
        </dgm:presLayoutVars>
      </dgm:prSet>
      <dgm:spPr/>
      <dgm:t>
        <a:bodyPr/>
        <a:lstStyle/>
        <a:p>
          <a:endParaRPr lang="en-US"/>
        </a:p>
      </dgm:t>
    </dgm:pt>
    <dgm:pt modelId="{B591BF89-069B-4214-9DBD-8043CDA4365A}" type="pres">
      <dgm:prSet presAssocID="{F351B935-7ED6-441A-B387-C5F2D7A7C175}" presName="sibTrans" presStyleLbl="sibTrans2D1" presStyleIdx="0" presStyleCnt="0"/>
      <dgm:spPr/>
      <dgm:t>
        <a:bodyPr/>
        <a:lstStyle/>
        <a:p>
          <a:endParaRPr lang="en-US"/>
        </a:p>
      </dgm:t>
    </dgm:pt>
    <dgm:pt modelId="{BB3B5E7E-692D-48B6-8458-6A876C24D38D}" type="pres">
      <dgm:prSet presAssocID="{2B0DB644-E51D-4167-A134-D898D330748E}" presName="compNode" presStyleCnt="0"/>
      <dgm:spPr/>
    </dgm:pt>
    <dgm:pt modelId="{324B23A1-92D4-48B2-99EC-BA1E4ED97E37}" type="pres">
      <dgm:prSet presAssocID="{2B0DB644-E51D-4167-A134-D898D330748E}" presName="iconBgRect" presStyleLbl="bgShp" presStyleIdx="1" presStyleCnt="7"/>
      <dgm:spPr/>
    </dgm:pt>
    <dgm:pt modelId="{84AC7FFB-00DA-44A2-9CFA-F33AD5266F73}" type="pres">
      <dgm:prSet presAssocID="{2B0DB644-E51D-4167-A134-D898D330748E}" presName="iconRect" presStyleLbl="node1" presStyleIdx="1" presStyleCnt="7"/>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heckmark"/>
        </a:ext>
      </dgm:extLst>
    </dgm:pt>
    <dgm:pt modelId="{E6F4E4A3-91F0-4743-8DB7-6C148359A408}" type="pres">
      <dgm:prSet presAssocID="{2B0DB644-E51D-4167-A134-D898D330748E}" presName="spaceRect" presStyleCnt="0"/>
      <dgm:spPr/>
    </dgm:pt>
    <dgm:pt modelId="{529AD2DD-879C-42D7-87A1-E85440FBAF86}" type="pres">
      <dgm:prSet presAssocID="{2B0DB644-E51D-4167-A134-D898D330748E}" presName="textRect" presStyleLbl="revTx" presStyleIdx="1" presStyleCnt="7" custLinFactNeighborX="0" custLinFactNeighborY="36725">
        <dgm:presLayoutVars>
          <dgm:chMax val="1"/>
          <dgm:chPref val="1"/>
        </dgm:presLayoutVars>
      </dgm:prSet>
      <dgm:spPr/>
      <dgm:t>
        <a:bodyPr/>
        <a:lstStyle/>
        <a:p>
          <a:endParaRPr lang="en-US"/>
        </a:p>
      </dgm:t>
    </dgm:pt>
    <dgm:pt modelId="{47238595-BB38-42EC-A183-823D0029F697}" type="pres">
      <dgm:prSet presAssocID="{A252B329-6673-4B44-A825-B0734A04C737}" presName="sibTrans" presStyleLbl="sibTrans2D1" presStyleIdx="0" presStyleCnt="0"/>
      <dgm:spPr/>
      <dgm:t>
        <a:bodyPr/>
        <a:lstStyle/>
        <a:p>
          <a:endParaRPr lang="en-US"/>
        </a:p>
      </dgm:t>
    </dgm:pt>
    <dgm:pt modelId="{B9DF8354-8D48-4193-B6E7-8FA2904BA3C0}" type="pres">
      <dgm:prSet presAssocID="{3CB646D8-EACF-4DD2-AD32-0522E422B2CF}" presName="compNode" presStyleCnt="0"/>
      <dgm:spPr/>
    </dgm:pt>
    <dgm:pt modelId="{8172D0AE-1906-4DD5-B484-A2B9806DCF39}" type="pres">
      <dgm:prSet presAssocID="{3CB646D8-EACF-4DD2-AD32-0522E422B2CF}" presName="iconBgRect" presStyleLbl="bgShp" presStyleIdx="2" presStyleCnt="7" custLinFactNeighborX="3935" custLinFactNeighborY="56399"/>
      <dgm:spPr/>
    </dgm:pt>
    <dgm:pt modelId="{12849D5F-E68B-4D20-BEA8-8CD719A5F4F2}" type="pres">
      <dgm:prSet presAssocID="{3CB646D8-EACF-4DD2-AD32-0522E422B2CF}" presName="iconRect" presStyleLbl="node1" presStyleIdx="2" presStyleCnt="7" custLinFactNeighborX="6784" custLinFactNeighborY="8593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House"/>
        </a:ext>
      </dgm:extLst>
    </dgm:pt>
    <dgm:pt modelId="{9D1AADD7-C4F5-415E-80D1-FA80BE72E9B8}" type="pres">
      <dgm:prSet presAssocID="{3CB646D8-EACF-4DD2-AD32-0522E422B2CF}" presName="spaceRect" presStyleCnt="0"/>
      <dgm:spPr/>
    </dgm:pt>
    <dgm:pt modelId="{AB4B9B8C-0B49-4E8A-A56A-3A8CA95BA526}" type="pres">
      <dgm:prSet presAssocID="{3CB646D8-EACF-4DD2-AD32-0522E422B2CF}" presName="textRect" presStyleLbl="revTx" presStyleIdx="2" presStyleCnt="7" custLinFactNeighborX="3895" custLinFactNeighborY="61645">
        <dgm:presLayoutVars>
          <dgm:chMax val="1"/>
          <dgm:chPref val="1"/>
        </dgm:presLayoutVars>
      </dgm:prSet>
      <dgm:spPr/>
      <dgm:t>
        <a:bodyPr/>
        <a:lstStyle/>
        <a:p>
          <a:endParaRPr lang="en-US"/>
        </a:p>
      </dgm:t>
    </dgm:pt>
    <dgm:pt modelId="{BD01C012-BD23-4D98-BE04-DE302CD19B72}" type="pres">
      <dgm:prSet presAssocID="{C7F36BE0-8A11-4FD8-BD54-13AB4759A429}" presName="sibTrans" presStyleLbl="sibTrans2D1" presStyleIdx="0" presStyleCnt="0"/>
      <dgm:spPr/>
      <dgm:t>
        <a:bodyPr/>
        <a:lstStyle/>
        <a:p>
          <a:endParaRPr lang="en-US"/>
        </a:p>
      </dgm:t>
    </dgm:pt>
    <dgm:pt modelId="{8032431B-6878-447B-8AAF-19693A1293D9}" type="pres">
      <dgm:prSet presAssocID="{9CB079E7-4089-478E-83EE-A9CA9E9B5E26}" presName="compNode" presStyleCnt="0"/>
      <dgm:spPr/>
    </dgm:pt>
    <dgm:pt modelId="{D02D206F-7082-4BFC-90F0-D9C38D23C51D}" type="pres">
      <dgm:prSet presAssocID="{9CB079E7-4089-478E-83EE-A9CA9E9B5E26}" presName="iconBgRect" presStyleLbl="bgShp" presStyleIdx="3" presStyleCnt="7"/>
      <dgm:spPr/>
    </dgm:pt>
    <dgm:pt modelId="{AFD4A670-9A96-4A2F-883B-E4C6A8766796}" type="pres">
      <dgm:prSet presAssocID="{9CB079E7-4089-478E-83EE-A9CA9E9B5E26}" presName="iconRect" presStyleLbl="node1" presStyleIdx="3" presStyleCnt="7"/>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Lightbulb"/>
        </a:ext>
      </dgm:extLst>
    </dgm:pt>
    <dgm:pt modelId="{048EDB87-7AF4-456D-9B23-4B8B5C3FB5A2}" type="pres">
      <dgm:prSet presAssocID="{9CB079E7-4089-478E-83EE-A9CA9E9B5E26}" presName="spaceRect" presStyleCnt="0"/>
      <dgm:spPr/>
    </dgm:pt>
    <dgm:pt modelId="{6E13ECAA-AAAE-4236-9C8A-1A7ECBF31947}" type="pres">
      <dgm:prSet presAssocID="{9CB079E7-4089-478E-83EE-A9CA9E9B5E26}" presName="textRect" presStyleLbl="revTx" presStyleIdx="3" presStyleCnt="7">
        <dgm:presLayoutVars>
          <dgm:chMax val="1"/>
          <dgm:chPref val="1"/>
        </dgm:presLayoutVars>
      </dgm:prSet>
      <dgm:spPr/>
      <dgm:t>
        <a:bodyPr/>
        <a:lstStyle/>
        <a:p>
          <a:endParaRPr lang="en-US"/>
        </a:p>
      </dgm:t>
    </dgm:pt>
    <dgm:pt modelId="{E84729C6-E73A-4979-AA3D-C0B4146577F5}" type="pres">
      <dgm:prSet presAssocID="{97EB5031-382A-4F02-8548-E22FEBAA5837}" presName="sibTrans" presStyleLbl="sibTrans2D1" presStyleIdx="0" presStyleCnt="0"/>
      <dgm:spPr/>
      <dgm:t>
        <a:bodyPr/>
        <a:lstStyle/>
        <a:p>
          <a:endParaRPr lang="en-US"/>
        </a:p>
      </dgm:t>
    </dgm:pt>
    <dgm:pt modelId="{B3FD0258-AE81-447B-B6D9-411798344198}" type="pres">
      <dgm:prSet presAssocID="{6D8A4A37-3E70-4E7D-B406-78EAFDEF695E}" presName="compNode" presStyleCnt="0"/>
      <dgm:spPr/>
    </dgm:pt>
    <dgm:pt modelId="{CB68F674-01E8-44C3-A242-FA08643DC039}" type="pres">
      <dgm:prSet presAssocID="{6D8A4A37-3E70-4E7D-B406-78EAFDEF695E}" presName="iconBgRect" presStyleLbl="bgShp" presStyleIdx="4" presStyleCnt="7" custLinFactY="21979" custLinFactNeighborX="1312" custLinFactNeighborY="100000"/>
      <dgm:spPr/>
    </dgm:pt>
    <dgm:pt modelId="{E38E2DB7-7FEA-4EF1-AD47-6C90B09775B0}" type="pres">
      <dgm:prSet presAssocID="{6D8A4A37-3E70-4E7D-B406-78EAFDEF695E}" presName="iconRect" presStyleLbl="node1" presStyleIdx="4" presStyleCnt="7" custLinFactY="100000" custLinFactNeighborX="4522" custLinFactNeighborY="110309"/>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Right Pointing Backhand Index "/>
        </a:ext>
      </dgm:extLst>
    </dgm:pt>
    <dgm:pt modelId="{819C94FB-1B48-4EFB-AC67-86FFE3B2E19E}" type="pres">
      <dgm:prSet presAssocID="{6D8A4A37-3E70-4E7D-B406-78EAFDEF695E}" presName="spaceRect" presStyleCnt="0"/>
      <dgm:spPr/>
    </dgm:pt>
    <dgm:pt modelId="{7399AF27-7065-4C7F-ABAB-7BDD778B81E3}" type="pres">
      <dgm:prSet presAssocID="{6D8A4A37-3E70-4E7D-B406-78EAFDEF695E}" presName="textRect" presStyleLbl="revTx" presStyleIdx="4" presStyleCnt="7" custLinFactY="18044" custLinFactNeighborX="-1113" custLinFactNeighborY="100000">
        <dgm:presLayoutVars>
          <dgm:chMax val="1"/>
          <dgm:chPref val="1"/>
        </dgm:presLayoutVars>
      </dgm:prSet>
      <dgm:spPr/>
      <dgm:t>
        <a:bodyPr/>
        <a:lstStyle/>
        <a:p>
          <a:endParaRPr lang="en-US"/>
        </a:p>
      </dgm:t>
    </dgm:pt>
    <dgm:pt modelId="{61AA6D15-45F0-4F9D-A6AB-FE925375E447}" type="pres">
      <dgm:prSet presAssocID="{33B8A351-B023-4EEA-B4E3-716DD6367853}" presName="sibTrans" presStyleLbl="sibTrans2D1" presStyleIdx="0" presStyleCnt="0"/>
      <dgm:spPr/>
      <dgm:t>
        <a:bodyPr/>
        <a:lstStyle/>
        <a:p>
          <a:endParaRPr lang="en-US"/>
        </a:p>
      </dgm:t>
    </dgm:pt>
    <dgm:pt modelId="{442EF903-B8A7-4DD7-B93A-E66B033A6002}" type="pres">
      <dgm:prSet presAssocID="{2AD90187-3F99-4E55-8FEE-AF55F9556D9B}" presName="compNode" presStyleCnt="0"/>
      <dgm:spPr/>
    </dgm:pt>
    <dgm:pt modelId="{B3AFE432-183C-458F-9F52-C0F0754CFF1E}" type="pres">
      <dgm:prSet presAssocID="{2AD90187-3F99-4E55-8FEE-AF55F9556D9B}" presName="iconBgRect" presStyleLbl="bgShp" presStyleIdx="5" presStyleCnt="7" custLinFactY="16733" custLinFactNeighborX="-3935" custLinFactNeighborY="100000"/>
      <dgm:spPr/>
    </dgm:pt>
    <dgm:pt modelId="{2E2508CD-46D8-4BD8-ACB5-18B23F2BA705}" type="pres">
      <dgm:prSet presAssocID="{2AD90187-3F99-4E55-8FEE-AF55F9556D9B}" presName="iconRect" presStyleLbl="node1" presStyleIdx="5" presStyleCnt="7" custLinFactY="87695" custLinFactNeighborX="-9045" custLinFactNeighborY="100000"/>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Warning"/>
        </a:ext>
      </dgm:extLst>
    </dgm:pt>
    <dgm:pt modelId="{24482AC8-9C3D-464B-AF2F-643AC9707705}" type="pres">
      <dgm:prSet presAssocID="{2AD90187-3F99-4E55-8FEE-AF55F9556D9B}" presName="spaceRect" presStyleCnt="0"/>
      <dgm:spPr/>
    </dgm:pt>
    <dgm:pt modelId="{5A8A1679-8A15-4438-AC49-C8A27640B348}" type="pres">
      <dgm:prSet presAssocID="{2AD90187-3F99-4E55-8FEE-AF55F9556D9B}" presName="textRect" presStyleLbl="revTx" presStyleIdx="5" presStyleCnt="7" custLinFactY="6240" custLinFactNeighborX="1669" custLinFactNeighborY="100000">
        <dgm:presLayoutVars>
          <dgm:chMax val="1"/>
          <dgm:chPref val="1"/>
        </dgm:presLayoutVars>
      </dgm:prSet>
      <dgm:spPr/>
      <dgm:t>
        <a:bodyPr/>
        <a:lstStyle/>
        <a:p>
          <a:endParaRPr lang="en-US"/>
        </a:p>
      </dgm:t>
    </dgm:pt>
    <dgm:pt modelId="{7A641768-3DB3-4761-8E68-B2DE8341CA24}" type="pres">
      <dgm:prSet presAssocID="{417A380D-A071-4C38-8F3B-FE5398018419}" presName="sibTrans" presStyleLbl="sibTrans2D1" presStyleIdx="0" presStyleCnt="0"/>
      <dgm:spPr/>
      <dgm:t>
        <a:bodyPr/>
        <a:lstStyle/>
        <a:p>
          <a:endParaRPr lang="en-US"/>
        </a:p>
      </dgm:t>
    </dgm:pt>
    <dgm:pt modelId="{43B486E7-45E7-4063-B252-AE29C8109E43}" type="pres">
      <dgm:prSet presAssocID="{3615087C-8B54-4687-B8FB-A768773AA181}" presName="compNode" presStyleCnt="0"/>
      <dgm:spPr/>
    </dgm:pt>
    <dgm:pt modelId="{4C12CA71-FEC1-4C24-8F61-DFFF3E618B12}" type="pres">
      <dgm:prSet presAssocID="{3615087C-8B54-4687-B8FB-A768773AA181}" presName="iconBgRect" presStyleLbl="bgShp" presStyleIdx="6" presStyleCnt="7"/>
      <dgm:spPr/>
    </dgm:pt>
    <dgm:pt modelId="{7A873843-8B2F-46CC-B564-0DB55DB26B7B}" type="pres">
      <dgm:prSet presAssocID="{3615087C-8B54-4687-B8FB-A768773AA181}" presName="iconRect" presStyleLbl="node1" presStyleIdx="6" presStyleCnt="7"/>
      <dgm:spPr>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a:noFill/>
        </a:ln>
      </dgm:spPr>
      <dgm:extLst>
        <a:ext uri="{E40237B7-FDA0-4F09-8148-C483321AD2D9}">
          <dgm14:cNvPr xmlns:dgm14="http://schemas.microsoft.com/office/drawing/2010/diagram" id="0" name="" descr="Arrow: Slight curve"/>
        </a:ext>
      </dgm:extLst>
    </dgm:pt>
    <dgm:pt modelId="{5DD9D8AD-58A3-4427-921D-457CD3F838E3}" type="pres">
      <dgm:prSet presAssocID="{3615087C-8B54-4687-B8FB-A768773AA181}" presName="spaceRect" presStyleCnt="0"/>
      <dgm:spPr/>
    </dgm:pt>
    <dgm:pt modelId="{BC8932D5-9FD2-48BF-A19A-2DE3DA5422E2}" type="pres">
      <dgm:prSet presAssocID="{3615087C-8B54-4687-B8FB-A768773AA181}" presName="textRect" presStyleLbl="revTx" presStyleIdx="6" presStyleCnt="7">
        <dgm:presLayoutVars>
          <dgm:chMax val="1"/>
          <dgm:chPref val="1"/>
        </dgm:presLayoutVars>
      </dgm:prSet>
      <dgm:spPr/>
      <dgm:t>
        <a:bodyPr/>
        <a:lstStyle/>
        <a:p>
          <a:endParaRPr lang="en-US"/>
        </a:p>
      </dgm:t>
    </dgm:pt>
  </dgm:ptLst>
  <dgm:cxnLst>
    <dgm:cxn modelId="{0E801A66-7E35-4A08-AD7E-909F625EA7DD}" type="presOf" srcId="{2AD90187-3F99-4E55-8FEE-AF55F9556D9B}" destId="{5A8A1679-8A15-4438-AC49-C8A27640B348}" srcOrd="0" destOrd="0" presId="urn:microsoft.com/office/officeart/2018/2/layout/IconCircleList"/>
    <dgm:cxn modelId="{410F42A7-3BD5-42F0-874A-7F1F19AB00F0}" type="presOf" srcId="{2B0DB644-E51D-4167-A134-D898D330748E}" destId="{529AD2DD-879C-42D7-87A1-E85440FBAF86}" srcOrd="0" destOrd="0" presId="urn:microsoft.com/office/officeart/2018/2/layout/IconCircleList"/>
    <dgm:cxn modelId="{A14FBE59-1A8D-4E9B-911E-3A58FD86BBCB}" type="presOf" srcId="{51B415E0-83CF-4DB8-89E1-D97FF79A96ED}" destId="{65B9174F-20AA-4CAC-958B-C4957040DE19}" srcOrd="0" destOrd="0" presId="urn:microsoft.com/office/officeart/2018/2/layout/IconCircleList"/>
    <dgm:cxn modelId="{B605CB61-2645-452F-B67F-34F5D7E451E9}" type="presOf" srcId="{F351B935-7ED6-441A-B387-C5F2D7A7C175}" destId="{B591BF89-069B-4214-9DBD-8043CDA4365A}" srcOrd="0" destOrd="0" presId="urn:microsoft.com/office/officeart/2018/2/layout/IconCircleList"/>
    <dgm:cxn modelId="{4A5E96D0-77FA-4423-81E0-E8DC942B8766}" type="presOf" srcId="{3615087C-8B54-4687-B8FB-A768773AA181}" destId="{BC8932D5-9FD2-48BF-A19A-2DE3DA5422E2}" srcOrd="0" destOrd="0" presId="urn:microsoft.com/office/officeart/2018/2/layout/IconCircleList"/>
    <dgm:cxn modelId="{33D62CD7-EFB6-4E61-9107-262047E37341}" type="presOf" srcId="{9CB079E7-4089-478E-83EE-A9CA9E9B5E26}" destId="{6E13ECAA-AAAE-4236-9C8A-1A7ECBF31947}" srcOrd="0" destOrd="0" presId="urn:microsoft.com/office/officeart/2018/2/layout/IconCircleList"/>
    <dgm:cxn modelId="{BB6CD286-7D4D-42F9-A646-A66D69B95332}" type="presOf" srcId="{33B8A351-B023-4EEA-B4E3-716DD6367853}" destId="{61AA6D15-45F0-4F9D-A6AB-FE925375E447}" srcOrd="0" destOrd="0" presId="urn:microsoft.com/office/officeart/2018/2/layout/IconCircleList"/>
    <dgm:cxn modelId="{26385496-D2FA-4A0F-82E8-98DD536AB6F8}" srcId="{51B415E0-83CF-4DB8-89E1-D97FF79A96ED}" destId="{FB03983A-9015-4045-8F5F-4CF009DCF0D6}" srcOrd="0" destOrd="0" parTransId="{F4A79A73-8839-4A6C-B6B0-B5292901E16D}" sibTransId="{F351B935-7ED6-441A-B387-C5F2D7A7C175}"/>
    <dgm:cxn modelId="{AE4A9089-8C83-4D7C-95CD-4C7E7C9C2118}" type="presOf" srcId="{417A380D-A071-4C38-8F3B-FE5398018419}" destId="{7A641768-3DB3-4761-8E68-B2DE8341CA24}" srcOrd="0" destOrd="0" presId="urn:microsoft.com/office/officeart/2018/2/layout/IconCircleList"/>
    <dgm:cxn modelId="{6A46EC8F-1D4A-4BF4-BF6F-B261D8D564F5}" type="presOf" srcId="{3CB646D8-EACF-4DD2-AD32-0522E422B2CF}" destId="{AB4B9B8C-0B49-4E8A-A56A-3A8CA95BA526}" srcOrd="0" destOrd="0" presId="urn:microsoft.com/office/officeart/2018/2/layout/IconCircleList"/>
    <dgm:cxn modelId="{ADA90BA9-DA16-48DF-80C4-D2B7A093B571}" type="presOf" srcId="{FB03983A-9015-4045-8F5F-4CF009DCF0D6}" destId="{5072D59C-0684-4101-8CE0-F9001644E687}" srcOrd="0" destOrd="0" presId="urn:microsoft.com/office/officeart/2018/2/layout/IconCircleList"/>
    <dgm:cxn modelId="{A176A73E-05C1-446B-827C-0002627EA973}" type="presOf" srcId="{6D8A4A37-3E70-4E7D-B406-78EAFDEF695E}" destId="{7399AF27-7065-4C7F-ABAB-7BDD778B81E3}" srcOrd="0" destOrd="0" presId="urn:microsoft.com/office/officeart/2018/2/layout/IconCircleList"/>
    <dgm:cxn modelId="{473A82FD-AEDF-477E-8480-61946C41395F}" type="presOf" srcId="{A252B329-6673-4B44-A825-B0734A04C737}" destId="{47238595-BB38-42EC-A183-823D0029F697}" srcOrd="0" destOrd="0" presId="urn:microsoft.com/office/officeart/2018/2/layout/IconCircleList"/>
    <dgm:cxn modelId="{40CA162C-768B-453D-8180-3775D4A28098}" srcId="{51B415E0-83CF-4DB8-89E1-D97FF79A96ED}" destId="{9CB079E7-4089-478E-83EE-A9CA9E9B5E26}" srcOrd="3" destOrd="0" parTransId="{356D3012-F35C-48E7-B7DD-7564BEC32DA4}" sibTransId="{97EB5031-382A-4F02-8548-E22FEBAA5837}"/>
    <dgm:cxn modelId="{79B108BB-3597-4896-A8D6-15DE04645EB9}" type="presOf" srcId="{97EB5031-382A-4F02-8548-E22FEBAA5837}" destId="{E84729C6-E73A-4979-AA3D-C0B4146577F5}" srcOrd="0" destOrd="0" presId="urn:microsoft.com/office/officeart/2018/2/layout/IconCircleList"/>
    <dgm:cxn modelId="{EFC78F2B-2A3D-4686-8BDE-BAB991D11F3E}" type="presOf" srcId="{C7F36BE0-8A11-4FD8-BD54-13AB4759A429}" destId="{BD01C012-BD23-4D98-BE04-DE302CD19B72}" srcOrd="0" destOrd="0" presId="urn:microsoft.com/office/officeart/2018/2/layout/IconCircleList"/>
    <dgm:cxn modelId="{DA81DDB2-8042-4631-8B59-83CC20064548}" srcId="{51B415E0-83CF-4DB8-89E1-D97FF79A96ED}" destId="{6D8A4A37-3E70-4E7D-B406-78EAFDEF695E}" srcOrd="4" destOrd="0" parTransId="{AAFE2107-FFCA-475F-B252-C3DCF2EE576E}" sibTransId="{33B8A351-B023-4EEA-B4E3-716DD6367853}"/>
    <dgm:cxn modelId="{ED0C52DD-8BF8-48E1-A615-543752468657}" srcId="{51B415E0-83CF-4DB8-89E1-D97FF79A96ED}" destId="{3CB646D8-EACF-4DD2-AD32-0522E422B2CF}" srcOrd="2" destOrd="0" parTransId="{3DF36900-DE04-44BB-9EA7-39721104D239}" sibTransId="{C7F36BE0-8A11-4FD8-BD54-13AB4759A429}"/>
    <dgm:cxn modelId="{3F5F3C4D-EA6F-4BAE-B5FE-CAAF3B033019}" srcId="{51B415E0-83CF-4DB8-89E1-D97FF79A96ED}" destId="{2B0DB644-E51D-4167-A134-D898D330748E}" srcOrd="1" destOrd="0" parTransId="{6E54F34B-377D-424E-BE1F-1F634EC93B30}" sibTransId="{A252B329-6673-4B44-A825-B0734A04C737}"/>
    <dgm:cxn modelId="{1AC7D9CA-DA9C-4B6D-9179-73B507B1CCFF}" srcId="{51B415E0-83CF-4DB8-89E1-D97FF79A96ED}" destId="{3615087C-8B54-4687-B8FB-A768773AA181}" srcOrd="6" destOrd="0" parTransId="{20B9D885-BEDE-4BA7-A105-D7E79D1FE907}" sibTransId="{3BA9C83B-C241-4D4F-BC2F-BF619DA65AB1}"/>
    <dgm:cxn modelId="{2606E39A-0CF3-4412-AE93-52A398035479}" srcId="{51B415E0-83CF-4DB8-89E1-D97FF79A96ED}" destId="{2AD90187-3F99-4E55-8FEE-AF55F9556D9B}" srcOrd="5" destOrd="0" parTransId="{D33CDDFA-D3FA-4FB0-BF2C-CDDBD5015342}" sibTransId="{417A380D-A071-4C38-8F3B-FE5398018419}"/>
    <dgm:cxn modelId="{1887C8E7-16AB-453B-A99C-AB6F27950A8D}" type="presParOf" srcId="{65B9174F-20AA-4CAC-958B-C4957040DE19}" destId="{B43F907A-94A9-4479-957E-761DFB116C79}" srcOrd="0" destOrd="0" presId="urn:microsoft.com/office/officeart/2018/2/layout/IconCircleList"/>
    <dgm:cxn modelId="{1DB169F5-7F93-41BF-97DF-9FE76A581B16}" type="presParOf" srcId="{B43F907A-94A9-4479-957E-761DFB116C79}" destId="{4E9CB43D-E9BA-40C1-93CD-B236A1BBC1F5}" srcOrd="0" destOrd="0" presId="urn:microsoft.com/office/officeart/2018/2/layout/IconCircleList"/>
    <dgm:cxn modelId="{CA01C033-3AD5-417E-8758-AE070AA96F88}" type="presParOf" srcId="{4E9CB43D-E9BA-40C1-93CD-B236A1BBC1F5}" destId="{5465C1E8-1BEB-4701-A9F1-33048C7B3526}" srcOrd="0" destOrd="0" presId="urn:microsoft.com/office/officeart/2018/2/layout/IconCircleList"/>
    <dgm:cxn modelId="{C4E422F5-34F1-4879-8DF2-948FF16322DA}" type="presParOf" srcId="{4E9CB43D-E9BA-40C1-93CD-B236A1BBC1F5}" destId="{DFB223DA-037A-4A39-BC92-871AEBF6C64D}" srcOrd="1" destOrd="0" presId="urn:microsoft.com/office/officeart/2018/2/layout/IconCircleList"/>
    <dgm:cxn modelId="{57EC122C-AD08-44D9-84AB-94E08D81FDE2}" type="presParOf" srcId="{4E9CB43D-E9BA-40C1-93CD-B236A1BBC1F5}" destId="{D8737E7E-EC69-49C8-8F83-4FDF1F37CBB9}" srcOrd="2" destOrd="0" presId="urn:microsoft.com/office/officeart/2018/2/layout/IconCircleList"/>
    <dgm:cxn modelId="{05826E4A-2AB1-4AD2-99C3-C67CA80549AE}" type="presParOf" srcId="{4E9CB43D-E9BA-40C1-93CD-B236A1BBC1F5}" destId="{5072D59C-0684-4101-8CE0-F9001644E687}" srcOrd="3" destOrd="0" presId="urn:microsoft.com/office/officeart/2018/2/layout/IconCircleList"/>
    <dgm:cxn modelId="{F921FF50-83B8-4345-8981-9BF67F3D5F86}" type="presParOf" srcId="{B43F907A-94A9-4479-957E-761DFB116C79}" destId="{B591BF89-069B-4214-9DBD-8043CDA4365A}" srcOrd="1" destOrd="0" presId="urn:microsoft.com/office/officeart/2018/2/layout/IconCircleList"/>
    <dgm:cxn modelId="{E22563C7-E28D-4B4B-AB32-ED077E2FE60A}" type="presParOf" srcId="{B43F907A-94A9-4479-957E-761DFB116C79}" destId="{BB3B5E7E-692D-48B6-8458-6A876C24D38D}" srcOrd="2" destOrd="0" presId="urn:microsoft.com/office/officeart/2018/2/layout/IconCircleList"/>
    <dgm:cxn modelId="{5079FBD3-6853-4EA2-8C51-DA2BD7B8EDEB}" type="presParOf" srcId="{BB3B5E7E-692D-48B6-8458-6A876C24D38D}" destId="{324B23A1-92D4-48B2-99EC-BA1E4ED97E37}" srcOrd="0" destOrd="0" presId="urn:microsoft.com/office/officeart/2018/2/layout/IconCircleList"/>
    <dgm:cxn modelId="{30D36882-B800-494F-9B5A-8EEE41372B6F}" type="presParOf" srcId="{BB3B5E7E-692D-48B6-8458-6A876C24D38D}" destId="{84AC7FFB-00DA-44A2-9CFA-F33AD5266F73}" srcOrd="1" destOrd="0" presId="urn:microsoft.com/office/officeart/2018/2/layout/IconCircleList"/>
    <dgm:cxn modelId="{5317E307-2BFD-4E61-9449-9F9B00B38F12}" type="presParOf" srcId="{BB3B5E7E-692D-48B6-8458-6A876C24D38D}" destId="{E6F4E4A3-91F0-4743-8DB7-6C148359A408}" srcOrd="2" destOrd="0" presId="urn:microsoft.com/office/officeart/2018/2/layout/IconCircleList"/>
    <dgm:cxn modelId="{414DD2AC-B5D1-4EAB-9A8E-489AA65801F4}" type="presParOf" srcId="{BB3B5E7E-692D-48B6-8458-6A876C24D38D}" destId="{529AD2DD-879C-42D7-87A1-E85440FBAF86}" srcOrd="3" destOrd="0" presId="urn:microsoft.com/office/officeart/2018/2/layout/IconCircleList"/>
    <dgm:cxn modelId="{C6AAF815-8E8E-4A0F-A388-7697CBD1D057}" type="presParOf" srcId="{B43F907A-94A9-4479-957E-761DFB116C79}" destId="{47238595-BB38-42EC-A183-823D0029F697}" srcOrd="3" destOrd="0" presId="urn:microsoft.com/office/officeart/2018/2/layout/IconCircleList"/>
    <dgm:cxn modelId="{A42E0B19-C27B-45F8-99AA-4D8B794B0BBD}" type="presParOf" srcId="{B43F907A-94A9-4479-957E-761DFB116C79}" destId="{B9DF8354-8D48-4193-B6E7-8FA2904BA3C0}" srcOrd="4" destOrd="0" presId="urn:microsoft.com/office/officeart/2018/2/layout/IconCircleList"/>
    <dgm:cxn modelId="{B597AE57-74DE-441D-81B8-7CE3D2ACF060}" type="presParOf" srcId="{B9DF8354-8D48-4193-B6E7-8FA2904BA3C0}" destId="{8172D0AE-1906-4DD5-B484-A2B9806DCF39}" srcOrd="0" destOrd="0" presId="urn:microsoft.com/office/officeart/2018/2/layout/IconCircleList"/>
    <dgm:cxn modelId="{9DEE63AB-627A-4F7B-B97C-FDA20A8522DE}" type="presParOf" srcId="{B9DF8354-8D48-4193-B6E7-8FA2904BA3C0}" destId="{12849D5F-E68B-4D20-BEA8-8CD719A5F4F2}" srcOrd="1" destOrd="0" presId="urn:microsoft.com/office/officeart/2018/2/layout/IconCircleList"/>
    <dgm:cxn modelId="{05B41C9C-6507-4064-AF81-ADD294B2A0AD}" type="presParOf" srcId="{B9DF8354-8D48-4193-B6E7-8FA2904BA3C0}" destId="{9D1AADD7-C4F5-415E-80D1-FA80BE72E9B8}" srcOrd="2" destOrd="0" presId="urn:microsoft.com/office/officeart/2018/2/layout/IconCircleList"/>
    <dgm:cxn modelId="{80346A43-23E6-46E7-9338-E9EC9018C032}" type="presParOf" srcId="{B9DF8354-8D48-4193-B6E7-8FA2904BA3C0}" destId="{AB4B9B8C-0B49-4E8A-A56A-3A8CA95BA526}" srcOrd="3" destOrd="0" presId="urn:microsoft.com/office/officeart/2018/2/layout/IconCircleList"/>
    <dgm:cxn modelId="{2526481C-A950-428D-BE2E-637767668485}" type="presParOf" srcId="{B43F907A-94A9-4479-957E-761DFB116C79}" destId="{BD01C012-BD23-4D98-BE04-DE302CD19B72}" srcOrd="5" destOrd="0" presId="urn:microsoft.com/office/officeart/2018/2/layout/IconCircleList"/>
    <dgm:cxn modelId="{8ED4B08A-0E4E-442D-8339-7F0C5A710CB2}" type="presParOf" srcId="{B43F907A-94A9-4479-957E-761DFB116C79}" destId="{8032431B-6878-447B-8AAF-19693A1293D9}" srcOrd="6" destOrd="0" presId="urn:microsoft.com/office/officeart/2018/2/layout/IconCircleList"/>
    <dgm:cxn modelId="{CD92D43C-1C3A-4A36-9A3B-9D0ED5789B37}" type="presParOf" srcId="{8032431B-6878-447B-8AAF-19693A1293D9}" destId="{D02D206F-7082-4BFC-90F0-D9C38D23C51D}" srcOrd="0" destOrd="0" presId="urn:microsoft.com/office/officeart/2018/2/layout/IconCircleList"/>
    <dgm:cxn modelId="{8D132C07-19BC-468D-A6B1-07668C051562}" type="presParOf" srcId="{8032431B-6878-447B-8AAF-19693A1293D9}" destId="{AFD4A670-9A96-4A2F-883B-E4C6A8766796}" srcOrd="1" destOrd="0" presId="urn:microsoft.com/office/officeart/2018/2/layout/IconCircleList"/>
    <dgm:cxn modelId="{D9AC3279-B44C-4B7F-8EF0-0AC6208D7E3B}" type="presParOf" srcId="{8032431B-6878-447B-8AAF-19693A1293D9}" destId="{048EDB87-7AF4-456D-9B23-4B8B5C3FB5A2}" srcOrd="2" destOrd="0" presId="urn:microsoft.com/office/officeart/2018/2/layout/IconCircleList"/>
    <dgm:cxn modelId="{599D168D-9E00-4693-978F-D42782EC0A97}" type="presParOf" srcId="{8032431B-6878-447B-8AAF-19693A1293D9}" destId="{6E13ECAA-AAAE-4236-9C8A-1A7ECBF31947}" srcOrd="3" destOrd="0" presId="urn:microsoft.com/office/officeart/2018/2/layout/IconCircleList"/>
    <dgm:cxn modelId="{D0B5275A-B31C-40F2-A607-4AE24C87D619}" type="presParOf" srcId="{B43F907A-94A9-4479-957E-761DFB116C79}" destId="{E84729C6-E73A-4979-AA3D-C0B4146577F5}" srcOrd="7" destOrd="0" presId="urn:microsoft.com/office/officeart/2018/2/layout/IconCircleList"/>
    <dgm:cxn modelId="{BA8283A0-84C0-4204-ABDC-1797B4E0CCB3}" type="presParOf" srcId="{B43F907A-94A9-4479-957E-761DFB116C79}" destId="{B3FD0258-AE81-447B-B6D9-411798344198}" srcOrd="8" destOrd="0" presId="urn:microsoft.com/office/officeart/2018/2/layout/IconCircleList"/>
    <dgm:cxn modelId="{1509020A-C80F-4EAF-9044-BACE50BD9A96}" type="presParOf" srcId="{B3FD0258-AE81-447B-B6D9-411798344198}" destId="{CB68F674-01E8-44C3-A242-FA08643DC039}" srcOrd="0" destOrd="0" presId="urn:microsoft.com/office/officeart/2018/2/layout/IconCircleList"/>
    <dgm:cxn modelId="{A486FA90-E627-40D7-B913-AE56BB2AEAA6}" type="presParOf" srcId="{B3FD0258-AE81-447B-B6D9-411798344198}" destId="{E38E2DB7-7FEA-4EF1-AD47-6C90B09775B0}" srcOrd="1" destOrd="0" presId="urn:microsoft.com/office/officeart/2018/2/layout/IconCircleList"/>
    <dgm:cxn modelId="{580C5387-01EF-4E5C-84CA-BE4C709EB36E}" type="presParOf" srcId="{B3FD0258-AE81-447B-B6D9-411798344198}" destId="{819C94FB-1B48-4EFB-AC67-86FFE3B2E19E}" srcOrd="2" destOrd="0" presId="urn:microsoft.com/office/officeart/2018/2/layout/IconCircleList"/>
    <dgm:cxn modelId="{5CE9EA72-4F12-48EC-B62B-01562D9E8F1C}" type="presParOf" srcId="{B3FD0258-AE81-447B-B6D9-411798344198}" destId="{7399AF27-7065-4C7F-ABAB-7BDD778B81E3}" srcOrd="3" destOrd="0" presId="urn:microsoft.com/office/officeart/2018/2/layout/IconCircleList"/>
    <dgm:cxn modelId="{EE2E1625-1FFB-4FD3-B4AF-A031E9FCA194}" type="presParOf" srcId="{B43F907A-94A9-4479-957E-761DFB116C79}" destId="{61AA6D15-45F0-4F9D-A6AB-FE925375E447}" srcOrd="9" destOrd="0" presId="urn:microsoft.com/office/officeart/2018/2/layout/IconCircleList"/>
    <dgm:cxn modelId="{4A3C8691-6071-4472-96E4-F7823195CCDE}" type="presParOf" srcId="{B43F907A-94A9-4479-957E-761DFB116C79}" destId="{442EF903-B8A7-4DD7-B93A-E66B033A6002}" srcOrd="10" destOrd="0" presId="urn:microsoft.com/office/officeart/2018/2/layout/IconCircleList"/>
    <dgm:cxn modelId="{E5AD1F0A-CECE-4CB5-BF8D-7C991662E3E5}" type="presParOf" srcId="{442EF903-B8A7-4DD7-B93A-E66B033A6002}" destId="{B3AFE432-183C-458F-9F52-C0F0754CFF1E}" srcOrd="0" destOrd="0" presId="urn:microsoft.com/office/officeart/2018/2/layout/IconCircleList"/>
    <dgm:cxn modelId="{8E0C6965-9801-4F0A-93D1-54C8681745C0}" type="presParOf" srcId="{442EF903-B8A7-4DD7-B93A-E66B033A6002}" destId="{2E2508CD-46D8-4BD8-ACB5-18B23F2BA705}" srcOrd="1" destOrd="0" presId="urn:microsoft.com/office/officeart/2018/2/layout/IconCircleList"/>
    <dgm:cxn modelId="{A904992B-F9CB-42FF-A104-235DEE0E6AED}" type="presParOf" srcId="{442EF903-B8A7-4DD7-B93A-E66B033A6002}" destId="{24482AC8-9C3D-464B-AF2F-643AC9707705}" srcOrd="2" destOrd="0" presId="urn:microsoft.com/office/officeart/2018/2/layout/IconCircleList"/>
    <dgm:cxn modelId="{92565802-33B7-44B5-9A1C-633954C64A18}" type="presParOf" srcId="{442EF903-B8A7-4DD7-B93A-E66B033A6002}" destId="{5A8A1679-8A15-4438-AC49-C8A27640B348}" srcOrd="3" destOrd="0" presId="urn:microsoft.com/office/officeart/2018/2/layout/IconCircleList"/>
    <dgm:cxn modelId="{28BAE755-935B-4612-8255-1D2E350F9D0B}" type="presParOf" srcId="{B43F907A-94A9-4479-957E-761DFB116C79}" destId="{7A641768-3DB3-4761-8E68-B2DE8341CA24}" srcOrd="11" destOrd="0" presId="urn:microsoft.com/office/officeart/2018/2/layout/IconCircleList"/>
    <dgm:cxn modelId="{8C3679C1-6719-4322-9D76-5F658AE0BA18}" type="presParOf" srcId="{B43F907A-94A9-4479-957E-761DFB116C79}" destId="{43B486E7-45E7-4063-B252-AE29C8109E43}" srcOrd="12" destOrd="0" presId="urn:microsoft.com/office/officeart/2018/2/layout/IconCircleList"/>
    <dgm:cxn modelId="{6BC2330E-DD4F-478C-B2A7-E52AE34F19D4}" type="presParOf" srcId="{43B486E7-45E7-4063-B252-AE29C8109E43}" destId="{4C12CA71-FEC1-4C24-8F61-DFFF3E618B12}" srcOrd="0" destOrd="0" presId="urn:microsoft.com/office/officeart/2018/2/layout/IconCircleList"/>
    <dgm:cxn modelId="{C1E61670-362E-4388-AB6F-004996E3996F}" type="presParOf" srcId="{43B486E7-45E7-4063-B252-AE29C8109E43}" destId="{7A873843-8B2F-46CC-B564-0DB55DB26B7B}" srcOrd="1" destOrd="0" presId="urn:microsoft.com/office/officeart/2018/2/layout/IconCircleList"/>
    <dgm:cxn modelId="{1BC4C0D2-40E4-45B5-9C04-81F2D0CB7AF7}" type="presParOf" srcId="{43B486E7-45E7-4063-B252-AE29C8109E43}" destId="{5DD9D8AD-58A3-4427-921D-457CD3F838E3}" srcOrd="2" destOrd="0" presId="urn:microsoft.com/office/officeart/2018/2/layout/IconCircleList"/>
    <dgm:cxn modelId="{CC0E5BE9-5D11-4CB4-90E9-A6EE55DC3BCD}" type="presParOf" srcId="{43B486E7-45E7-4063-B252-AE29C8109E43}" destId="{BC8932D5-9FD2-48BF-A19A-2DE3DA5422E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051D2C-5D27-4E61-911B-194DBE9C4ECD}" type="doc">
      <dgm:prSet loTypeId="urn:microsoft.com/office/officeart/2016/7/layout/VerticalSolidActionList" loCatId="List" qsTypeId="urn:microsoft.com/office/officeart/2005/8/quickstyle/simple4" qsCatId="simple" csTypeId="urn:microsoft.com/office/officeart/2005/8/colors/accent0_3" csCatId="mainScheme" phldr="1"/>
      <dgm:spPr/>
      <dgm:t>
        <a:bodyPr/>
        <a:lstStyle/>
        <a:p>
          <a:endParaRPr lang="en-US"/>
        </a:p>
      </dgm:t>
    </dgm:pt>
    <dgm:pt modelId="{FF0F21B0-CCF6-4FF1-8B1E-04ECC9D31BFA}">
      <dgm:prSet/>
      <dgm:spPr/>
      <dgm:t>
        <a:bodyPr/>
        <a:lstStyle/>
        <a:p>
          <a:r>
            <a:rPr lang="en-US"/>
            <a:t>Color</a:t>
          </a:r>
        </a:p>
      </dgm:t>
    </dgm:pt>
    <dgm:pt modelId="{53626C11-A9BD-4A99-8367-0E8401169463}" type="parTrans" cxnId="{75F556B7-6315-4636-B706-45A8AC3C5896}">
      <dgm:prSet/>
      <dgm:spPr/>
      <dgm:t>
        <a:bodyPr/>
        <a:lstStyle/>
        <a:p>
          <a:endParaRPr lang="en-US"/>
        </a:p>
      </dgm:t>
    </dgm:pt>
    <dgm:pt modelId="{7A80D6DD-00F9-4FD4-9098-F157E6C0E989}" type="sibTrans" cxnId="{75F556B7-6315-4636-B706-45A8AC3C5896}">
      <dgm:prSet/>
      <dgm:spPr/>
      <dgm:t>
        <a:bodyPr/>
        <a:lstStyle/>
        <a:p>
          <a:endParaRPr lang="en-US"/>
        </a:p>
      </dgm:t>
    </dgm:pt>
    <dgm:pt modelId="{6D6385B4-42AA-43AD-8CDA-C068A8151060}">
      <dgm:prSet/>
      <dgm:spPr/>
      <dgm:t>
        <a:bodyPr/>
        <a:lstStyle/>
        <a:p>
          <a:r>
            <a:rPr lang="en-US"/>
            <a:t>Color;  A mix of colors well blend with the background. Major colors are red, white and green.</a:t>
          </a:r>
        </a:p>
      </dgm:t>
    </dgm:pt>
    <dgm:pt modelId="{0E63072C-C8C0-4822-A331-DD29CE706C8F}" type="parTrans" cxnId="{CB8D5434-CAC5-4D1D-BA36-E263267E5C29}">
      <dgm:prSet/>
      <dgm:spPr/>
      <dgm:t>
        <a:bodyPr/>
        <a:lstStyle/>
        <a:p>
          <a:endParaRPr lang="en-US"/>
        </a:p>
      </dgm:t>
    </dgm:pt>
    <dgm:pt modelId="{4F74A0CC-BAE8-4F5B-97E8-04963701D9CB}" type="sibTrans" cxnId="{CB8D5434-CAC5-4D1D-BA36-E263267E5C29}">
      <dgm:prSet/>
      <dgm:spPr/>
      <dgm:t>
        <a:bodyPr/>
        <a:lstStyle/>
        <a:p>
          <a:endParaRPr lang="en-US"/>
        </a:p>
      </dgm:t>
    </dgm:pt>
    <dgm:pt modelId="{3DA4C32C-6388-4F01-B922-780B97B708FF}">
      <dgm:prSet/>
      <dgm:spPr/>
      <dgm:t>
        <a:bodyPr/>
        <a:lstStyle/>
        <a:p>
          <a:r>
            <a:rPr lang="en-US"/>
            <a:t>Light</a:t>
          </a:r>
        </a:p>
      </dgm:t>
    </dgm:pt>
    <dgm:pt modelId="{0BF6D357-3C15-4DFC-A3C1-834124F3A1E7}" type="parTrans" cxnId="{D8B8F670-2D09-42DB-9C56-D9F91F7F82A2}">
      <dgm:prSet/>
      <dgm:spPr/>
      <dgm:t>
        <a:bodyPr/>
        <a:lstStyle/>
        <a:p>
          <a:endParaRPr lang="en-US"/>
        </a:p>
      </dgm:t>
    </dgm:pt>
    <dgm:pt modelId="{925CAE84-F5C0-4AF9-B0AE-3248740BA1CC}" type="sibTrans" cxnId="{D8B8F670-2D09-42DB-9C56-D9F91F7F82A2}">
      <dgm:prSet/>
      <dgm:spPr/>
      <dgm:t>
        <a:bodyPr/>
        <a:lstStyle/>
        <a:p>
          <a:endParaRPr lang="en-US"/>
        </a:p>
      </dgm:t>
    </dgm:pt>
    <dgm:pt modelId="{CCB7DB71-2B91-4D39-8135-9D9236026B28}">
      <dgm:prSet/>
      <dgm:spPr/>
      <dgm:t>
        <a:bodyPr/>
        <a:lstStyle/>
        <a:p>
          <a:r>
            <a:rPr lang="en-US" dirty="0"/>
            <a:t>Light: The mural is poorly illuminated, such that the focus image cannot be seen clearly</a:t>
          </a:r>
        </a:p>
      </dgm:t>
    </dgm:pt>
    <dgm:pt modelId="{B3763868-ADD3-4D4D-9555-F46ED473F721}" type="parTrans" cxnId="{ECCBCCB4-4537-4058-A04C-953B344A5A57}">
      <dgm:prSet/>
      <dgm:spPr/>
      <dgm:t>
        <a:bodyPr/>
        <a:lstStyle/>
        <a:p>
          <a:endParaRPr lang="en-US"/>
        </a:p>
      </dgm:t>
    </dgm:pt>
    <dgm:pt modelId="{63B4094B-131B-48D5-929D-03A4F58FEAF4}" type="sibTrans" cxnId="{ECCBCCB4-4537-4058-A04C-953B344A5A57}">
      <dgm:prSet/>
      <dgm:spPr/>
      <dgm:t>
        <a:bodyPr/>
        <a:lstStyle/>
        <a:p>
          <a:endParaRPr lang="en-US"/>
        </a:p>
      </dgm:t>
    </dgm:pt>
    <dgm:pt modelId="{B28E34EC-77AE-46FC-855D-CE29F5EA2B59}">
      <dgm:prSet/>
      <dgm:spPr/>
      <dgm:t>
        <a:bodyPr/>
        <a:lstStyle/>
        <a:p>
          <a:r>
            <a:rPr lang="en-US"/>
            <a:t>Shape</a:t>
          </a:r>
        </a:p>
      </dgm:t>
    </dgm:pt>
    <dgm:pt modelId="{645A8FBE-9D09-4F18-971F-E11CDDA6E515}" type="parTrans" cxnId="{79DC1550-2E02-40AD-8780-08E3A40EF7ED}">
      <dgm:prSet/>
      <dgm:spPr/>
      <dgm:t>
        <a:bodyPr/>
        <a:lstStyle/>
        <a:p>
          <a:endParaRPr lang="en-US"/>
        </a:p>
      </dgm:t>
    </dgm:pt>
    <dgm:pt modelId="{935E0F2B-2BBE-4D5C-BA3C-950F09FA732D}" type="sibTrans" cxnId="{79DC1550-2E02-40AD-8780-08E3A40EF7ED}">
      <dgm:prSet/>
      <dgm:spPr/>
      <dgm:t>
        <a:bodyPr/>
        <a:lstStyle/>
        <a:p>
          <a:endParaRPr lang="en-US"/>
        </a:p>
      </dgm:t>
    </dgm:pt>
    <dgm:pt modelId="{03A698D6-C6BF-40BF-929F-78C319790477}">
      <dgm:prSet/>
      <dgm:spPr/>
      <dgm:t>
        <a:bodyPr/>
        <a:lstStyle/>
        <a:p>
          <a:r>
            <a:rPr lang="en-US" dirty="0"/>
            <a:t>Shape: While some shapes may be there, they are not clear.</a:t>
          </a:r>
        </a:p>
      </dgm:t>
    </dgm:pt>
    <dgm:pt modelId="{F38E15D4-5C87-4B98-AE4E-B6F8B5D1A217}" type="parTrans" cxnId="{C4AFD770-DA5F-4411-B5D4-1F5CDE25F280}">
      <dgm:prSet/>
      <dgm:spPr/>
      <dgm:t>
        <a:bodyPr/>
        <a:lstStyle/>
        <a:p>
          <a:endParaRPr lang="en-US"/>
        </a:p>
      </dgm:t>
    </dgm:pt>
    <dgm:pt modelId="{8CEA6C30-6B0C-4E54-A3B5-1CFD80B3DB5D}" type="sibTrans" cxnId="{C4AFD770-DA5F-4411-B5D4-1F5CDE25F280}">
      <dgm:prSet/>
      <dgm:spPr/>
      <dgm:t>
        <a:bodyPr/>
        <a:lstStyle/>
        <a:p>
          <a:endParaRPr lang="en-US"/>
        </a:p>
      </dgm:t>
    </dgm:pt>
    <dgm:pt modelId="{53304066-7949-4A2C-A917-4BA34ECA23C8}">
      <dgm:prSet/>
      <dgm:spPr/>
      <dgm:t>
        <a:bodyPr/>
        <a:lstStyle/>
        <a:p>
          <a:r>
            <a:rPr lang="en-US"/>
            <a:t>Mass</a:t>
          </a:r>
        </a:p>
      </dgm:t>
    </dgm:pt>
    <dgm:pt modelId="{33D30DCE-09D0-4AAC-93FA-343D7C78F344}" type="parTrans" cxnId="{69173960-5B7A-4D72-AB5D-122526DDB75D}">
      <dgm:prSet/>
      <dgm:spPr/>
      <dgm:t>
        <a:bodyPr/>
        <a:lstStyle/>
        <a:p>
          <a:endParaRPr lang="en-US"/>
        </a:p>
      </dgm:t>
    </dgm:pt>
    <dgm:pt modelId="{94EF3D58-2670-4F70-9489-F248BDBDCD65}" type="sibTrans" cxnId="{69173960-5B7A-4D72-AB5D-122526DDB75D}">
      <dgm:prSet/>
      <dgm:spPr/>
      <dgm:t>
        <a:bodyPr/>
        <a:lstStyle/>
        <a:p>
          <a:endParaRPr lang="en-US"/>
        </a:p>
      </dgm:t>
    </dgm:pt>
    <dgm:pt modelId="{526E25E2-A094-47A1-95B8-68949223CF6C}">
      <dgm:prSet/>
      <dgm:spPr/>
      <dgm:t>
        <a:bodyPr/>
        <a:lstStyle/>
        <a:p>
          <a:r>
            <a:rPr lang="en-US" dirty="0"/>
            <a:t>Mass: The John’s cash is the central focus of the mural, strategically at the centre.</a:t>
          </a:r>
        </a:p>
      </dgm:t>
    </dgm:pt>
    <dgm:pt modelId="{7C76A82E-6EA1-4BEC-A5BE-5C9DE7A1146E}" type="parTrans" cxnId="{7C325DB4-C4F2-4E8F-A8F0-7CD638A3BE47}">
      <dgm:prSet/>
      <dgm:spPr/>
      <dgm:t>
        <a:bodyPr/>
        <a:lstStyle/>
        <a:p>
          <a:endParaRPr lang="en-US"/>
        </a:p>
      </dgm:t>
    </dgm:pt>
    <dgm:pt modelId="{5F5B5A8F-4CD3-4218-A1D2-EE5F9945C709}" type="sibTrans" cxnId="{7C325DB4-C4F2-4E8F-A8F0-7CD638A3BE47}">
      <dgm:prSet/>
      <dgm:spPr/>
      <dgm:t>
        <a:bodyPr/>
        <a:lstStyle/>
        <a:p>
          <a:endParaRPr lang="en-US"/>
        </a:p>
      </dgm:t>
    </dgm:pt>
    <dgm:pt modelId="{CAC1AFF2-509F-4FF8-928E-E0CCA29DC4F2}">
      <dgm:prSet/>
      <dgm:spPr/>
      <dgm:t>
        <a:bodyPr/>
        <a:lstStyle/>
        <a:p>
          <a:r>
            <a:rPr lang="en-US"/>
            <a:t>Texture</a:t>
          </a:r>
        </a:p>
      </dgm:t>
    </dgm:pt>
    <dgm:pt modelId="{4EE98365-8ECF-4FEF-80F5-969EB2B5C49B}" type="parTrans" cxnId="{CFD8E8E6-0EA7-4320-B928-20DA1A9F9F89}">
      <dgm:prSet/>
      <dgm:spPr/>
      <dgm:t>
        <a:bodyPr/>
        <a:lstStyle/>
        <a:p>
          <a:endParaRPr lang="en-US"/>
        </a:p>
      </dgm:t>
    </dgm:pt>
    <dgm:pt modelId="{FE9145A5-FDB8-4357-B107-5916C52AF5BA}" type="sibTrans" cxnId="{CFD8E8E6-0EA7-4320-B928-20DA1A9F9F89}">
      <dgm:prSet/>
      <dgm:spPr/>
      <dgm:t>
        <a:bodyPr/>
        <a:lstStyle/>
        <a:p>
          <a:endParaRPr lang="en-US"/>
        </a:p>
      </dgm:t>
    </dgm:pt>
    <dgm:pt modelId="{4ABC01C3-01E0-4EFC-A77B-E204856F1735}">
      <dgm:prSet/>
      <dgm:spPr/>
      <dgm:t>
        <a:bodyPr/>
        <a:lstStyle/>
        <a:p>
          <a:r>
            <a:rPr lang="en-US" dirty="0"/>
            <a:t>Texture: not clear patterns can be noticed, especially with given the thick color used</a:t>
          </a:r>
        </a:p>
      </dgm:t>
    </dgm:pt>
    <dgm:pt modelId="{EF85D5E7-1672-4A84-9C08-2B29F4A7A02D}" type="parTrans" cxnId="{2A245EEE-7E9B-4DDC-9BB9-E306B15A7EAD}">
      <dgm:prSet/>
      <dgm:spPr/>
      <dgm:t>
        <a:bodyPr/>
        <a:lstStyle/>
        <a:p>
          <a:endParaRPr lang="en-US"/>
        </a:p>
      </dgm:t>
    </dgm:pt>
    <dgm:pt modelId="{93195A74-EFD8-4B5B-8156-4B2533739413}" type="sibTrans" cxnId="{2A245EEE-7E9B-4DDC-9BB9-E306B15A7EAD}">
      <dgm:prSet/>
      <dgm:spPr/>
      <dgm:t>
        <a:bodyPr/>
        <a:lstStyle/>
        <a:p>
          <a:endParaRPr lang="en-US"/>
        </a:p>
      </dgm:t>
    </dgm:pt>
    <dgm:pt modelId="{C05975F5-3EBD-4F4D-8212-563E4530FAD4}" type="pres">
      <dgm:prSet presAssocID="{0D051D2C-5D27-4E61-911B-194DBE9C4ECD}" presName="Name0" presStyleCnt="0">
        <dgm:presLayoutVars>
          <dgm:dir/>
          <dgm:animLvl val="lvl"/>
          <dgm:resizeHandles val="exact"/>
        </dgm:presLayoutVars>
      </dgm:prSet>
      <dgm:spPr/>
      <dgm:t>
        <a:bodyPr/>
        <a:lstStyle/>
        <a:p>
          <a:endParaRPr lang="en-US"/>
        </a:p>
      </dgm:t>
    </dgm:pt>
    <dgm:pt modelId="{5ED8BABF-84C6-4758-ADBD-D514348608C8}" type="pres">
      <dgm:prSet presAssocID="{FF0F21B0-CCF6-4FF1-8B1E-04ECC9D31BFA}" presName="linNode" presStyleCnt="0"/>
      <dgm:spPr/>
    </dgm:pt>
    <dgm:pt modelId="{2666B181-D857-49A1-B68A-BD8E6FA1577E}" type="pres">
      <dgm:prSet presAssocID="{FF0F21B0-CCF6-4FF1-8B1E-04ECC9D31BFA}" presName="parentText" presStyleLbl="alignNode1" presStyleIdx="0" presStyleCnt="5">
        <dgm:presLayoutVars>
          <dgm:chMax val="1"/>
          <dgm:bulletEnabled/>
        </dgm:presLayoutVars>
      </dgm:prSet>
      <dgm:spPr/>
      <dgm:t>
        <a:bodyPr/>
        <a:lstStyle/>
        <a:p>
          <a:endParaRPr lang="en-US"/>
        </a:p>
      </dgm:t>
    </dgm:pt>
    <dgm:pt modelId="{8347968A-619A-4BE1-A008-E9533ED20117}" type="pres">
      <dgm:prSet presAssocID="{FF0F21B0-CCF6-4FF1-8B1E-04ECC9D31BFA}" presName="descendantText" presStyleLbl="alignAccFollowNode1" presStyleIdx="0" presStyleCnt="5">
        <dgm:presLayoutVars>
          <dgm:bulletEnabled/>
        </dgm:presLayoutVars>
      </dgm:prSet>
      <dgm:spPr/>
      <dgm:t>
        <a:bodyPr/>
        <a:lstStyle/>
        <a:p>
          <a:endParaRPr lang="en-US"/>
        </a:p>
      </dgm:t>
    </dgm:pt>
    <dgm:pt modelId="{0AD8106E-E76F-4E58-8ACB-D7847D1250DB}" type="pres">
      <dgm:prSet presAssocID="{7A80D6DD-00F9-4FD4-9098-F157E6C0E989}" presName="sp" presStyleCnt="0"/>
      <dgm:spPr/>
    </dgm:pt>
    <dgm:pt modelId="{6CCB7547-F0EF-44FF-9CA6-CC033BA980F4}" type="pres">
      <dgm:prSet presAssocID="{3DA4C32C-6388-4F01-B922-780B97B708FF}" presName="linNode" presStyleCnt="0"/>
      <dgm:spPr/>
    </dgm:pt>
    <dgm:pt modelId="{84C26A68-C019-44BA-BF0A-4492440B1552}" type="pres">
      <dgm:prSet presAssocID="{3DA4C32C-6388-4F01-B922-780B97B708FF}" presName="parentText" presStyleLbl="alignNode1" presStyleIdx="1" presStyleCnt="5">
        <dgm:presLayoutVars>
          <dgm:chMax val="1"/>
          <dgm:bulletEnabled/>
        </dgm:presLayoutVars>
      </dgm:prSet>
      <dgm:spPr/>
      <dgm:t>
        <a:bodyPr/>
        <a:lstStyle/>
        <a:p>
          <a:endParaRPr lang="en-US"/>
        </a:p>
      </dgm:t>
    </dgm:pt>
    <dgm:pt modelId="{CF71DFA2-ED1E-4B0D-B3C7-59E7F541F8E5}" type="pres">
      <dgm:prSet presAssocID="{3DA4C32C-6388-4F01-B922-780B97B708FF}" presName="descendantText" presStyleLbl="alignAccFollowNode1" presStyleIdx="1" presStyleCnt="5">
        <dgm:presLayoutVars>
          <dgm:bulletEnabled/>
        </dgm:presLayoutVars>
      </dgm:prSet>
      <dgm:spPr/>
      <dgm:t>
        <a:bodyPr/>
        <a:lstStyle/>
        <a:p>
          <a:endParaRPr lang="en-US"/>
        </a:p>
      </dgm:t>
    </dgm:pt>
    <dgm:pt modelId="{FF7E6097-2604-4373-A2A0-A5F6936CEDEE}" type="pres">
      <dgm:prSet presAssocID="{925CAE84-F5C0-4AF9-B0AE-3248740BA1CC}" presName="sp" presStyleCnt="0"/>
      <dgm:spPr/>
    </dgm:pt>
    <dgm:pt modelId="{29D38BD6-49B0-4353-A34E-1D51B6038AA0}" type="pres">
      <dgm:prSet presAssocID="{B28E34EC-77AE-46FC-855D-CE29F5EA2B59}" presName="linNode" presStyleCnt="0"/>
      <dgm:spPr/>
    </dgm:pt>
    <dgm:pt modelId="{FA59FA30-2150-4032-89DA-A296A9CEAF8E}" type="pres">
      <dgm:prSet presAssocID="{B28E34EC-77AE-46FC-855D-CE29F5EA2B59}" presName="parentText" presStyleLbl="alignNode1" presStyleIdx="2" presStyleCnt="5">
        <dgm:presLayoutVars>
          <dgm:chMax val="1"/>
          <dgm:bulletEnabled/>
        </dgm:presLayoutVars>
      </dgm:prSet>
      <dgm:spPr/>
      <dgm:t>
        <a:bodyPr/>
        <a:lstStyle/>
        <a:p>
          <a:endParaRPr lang="en-US"/>
        </a:p>
      </dgm:t>
    </dgm:pt>
    <dgm:pt modelId="{EBD9D6A4-F2C9-4C3E-8DEC-188566D156FA}" type="pres">
      <dgm:prSet presAssocID="{B28E34EC-77AE-46FC-855D-CE29F5EA2B59}" presName="descendantText" presStyleLbl="alignAccFollowNode1" presStyleIdx="2" presStyleCnt="5">
        <dgm:presLayoutVars>
          <dgm:bulletEnabled/>
        </dgm:presLayoutVars>
      </dgm:prSet>
      <dgm:spPr/>
      <dgm:t>
        <a:bodyPr/>
        <a:lstStyle/>
        <a:p>
          <a:endParaRPr lang="en-US"/>
        </a:p>
      </dgm:t>
    </dgm:pt>
    <dgm:pt modelId="{488C3EEE-988D-407D-8B19-B6078E871B0F}" type="pres">
      <dgm:prSet presAssocID="{935E0F2B-2BBE-4D5C-BA3C-950F09FA732D}" presName="sp" presStyleCnt="0"/>
      <dgm:spPr/>
    </dgm:pt>
    <dgm:pt modelId="{3DEEFEC7-276E-499D-8973-01231341C5C3}" type="pres">
      <dgm:prSet presAssocID="{53304066-7949-4A2C-A917-4BA34ECA23C8}" presName="linNode" presStyleCnt="0"/>
      <dgm:spPr/>
    </dgm:pt>
    <dgm:pt modelId="{19304721-0DD5-4340-8508-1D3515634BA2}" type="pres">
      <dgm:prSet presAssocID="{53304066-7949-4A2C-A917-4BA34ECA23C8}" presName="parentText" presStyleLbl="alignNode1" presStyleIdx="3" presStyleCnt="5">
        <dgm:presLayoutVars>
          <dgm:chMax val="1"/>
          <dgm:bulletEnabled/>
        </dgm:presLayoutVars>
      </dgm:prSet>
      <dgm:spPr/>
      <dgm:t>
        <a:bodyPr/>
        <a:lstStyle/>
        <a:p>
          <a:endParaRPr lang="en-US"/>
        </a:p>
      </dgm:t>
    </dgm:pt>
    <dgm:pt modelId="{8CDA9608-3AD3-4778-A65D-F333FEF469FF}" type="pres">
      <dgm:prSet presAssocID="{53304066-7949-4A2C-A917-4BA34ECA23C8}" presName="descendantText" presStyleLbl="alignAccFollowNode1" presStyleIdx="3" presStyleCnt="5">
        <dgm:presLayoutVars>
          <dgm:bulletEnabled/>
        </dgm:presLayoutVars>
      </dgm:prSet>
      <dgm:spPr/>
      <dgm:t>
        <a:bodyPr/>
        <a:lstStyle/>
        <a:p>
          <a:endParaRPr lang="en-US"/>
        </a:p>
      </dgm:t>
    </dgm:pt>
    <dgm:pt modelId="{196ED63C-0B74-4B19-A4B7-232CB2E9DE37}" type="pres">
      <dgm:prSet presAssocID="{94EF3D58-2670-4F70-9489-F248BDBDCD65}" presName="sp" presStyleCnt="0"/>
      <dgm:spPr/>
    </dgm:pt>
    <dgm:pt modelId="{17961DE0-20C6-442D-95AC-01AA9B522D4D}" type="pres">
      <dgm:prSet presAssocID="{CAC1AFF2-509F-4FF8-928E-E0CCA29DC4F2}" presName="linNode" presStyleCnt="0"/>
      <dgm:spPr/>
    </dgm:pt>
    <dgm:pt modelId="{25468BFC-EBD4-4636-B387-8F97334FE11A}" type="pres">
      <dgm:prSet presAssocID="{CAC1AFF2-509F-4FF8-928E-E0CCA29DC4F2}" presName="parentText" presStyleLbl="alignNode1" presStyleIdx="4" presStyleCnt="5">
        <dgm:presLayoutVars>
          <dgm:chMax val="1"/>
          <dgm:bulletEnabled/>
        </dgm:presLayoutVars>
      </dgm:prSet>
      <dgm:spPr/>
      <dgm:t>
        <a:bodyPr/>
        <a:lstStyle/>
        <a:p>
          <a:endParaRPr lang="en-US"/>
        </a:p>
      </dgm:t>
    </dgm:pt>
    <dgm:pt modelId="{FBD75E98-0E29-4662-A1D2-40C854706F6B}" type="pres">
      <dgm:prSet presAssocID="{CAC1AFF2-509F-4FF8-928E-E0CCA29DC4F2}" presName="descendantText" presStyleLbl="alignAccFollowNode1" presStyleIdx="4" presStyleCnt="5">
        <dgm:presLayoutVars>
          <dgm:bulletEnabled/>
        </dgm:presLayoutVars>
      </dgm:prSet>
      <dgm:spPr/>
      <dgm:t>
        <a:bodyPr/>
        <a:lstStyle/>
        <a:p>
          <a:endParaRPr lang="en-US"/>
        </a:p>
      </dgm:t>
    </dgm:pt>
  </dgm:ptLst>
  <dgm:cxnLst>
    <dgm:cxn modelId="{D8B8F670-2D09-42DB-9C56-D9F91F7F82A2}" srcId="{0D051D2C-5D27-4E61-911B-194DBE9C4ECD}" destId="{3DA4C32C-6388-4F01-B922-780B97B708FF}" srcOrd="1" destOrd="0" parTransId="{0BF6D357-3C15-4DFC-A3C1-834124F3A1E7}" sibTransId="{925CAE84-F5C0-4AF9-B0AE-3248740BA1CC}"/>
    <dgm:cxn modelId="{CFD8E8E6-0EA7-4320-B928-20DA1A9F9F89}" srcId="{0D051D2C-5D27-4E61-911B-194DBE9C4ECD}" destId="{CAC1AFF2-509F-4FF8-928E-E0CCA29DC4F2}" srcOrd="4" destOrd="0" parTransId="{4EE98365-8ECF-4FEF-80F5-969EB2B5C49B}" sibTransId="{FE9145A5-FDB8-4357-B107-5916C52AF5BA}"/>
    <dgm:cxn modelId="{69173960-5B7A-4D72-AB5D-122526DDB75D}" srcId="{0D051D2C-5D27-4E61-911B-194DBE9C4ECD}" destId="{53304066-7949-4A2C-A917-4BA34ECA23C8}" srcOrd="3" destOrd="0" parTransId="{33D30DCE-09D0-4AAC-93FA-343D7C78F344}" sibTransId="{94EF3D58-2670-4F70-9489-F248BDBDCD65}"/>
    <dgm:cxn modelId="{A2EBCCAE-F9A2-4E0A-B35B-07A862BF2BE4}" type="presOf" srcId="{4ABC01C3-01E0-4EFC-A77B-E204856F1735}" destId="{FBD75E98-0E29-4662-A1D2-40C854706F6B}" srcOrd="0" destOrd="0" presId="urn:microsoft.com/office/officeart/2016/7/layout/VerticalSolidActionList"/>
    <dgm:cxn modelId="{75F556B7-6315-4636-B706-45A8AC3C5896}" srcId="{0D051D2C-5D27-4E61-911B-194DBE9C4ECD}" destId="{FF0F21B0-CCF6-4FF1-8B1E-04ECC9D31BFA}" srcOrd="0" destOrd="0" parTransId="{53626C11-A9BD-4A99-8367-0E8401169463}" sibTransId="{7A80D6DD-00F9-4FD4-9098-F157E6C0E989}"/>
    <dgm:cxn modelId="{7E9F2953-E956-4949-A0A5-9AAF841A8DBB}" type="presOf" srcId="{03A698D6-C6BF-40BF-929F-78C319790477}" destId="{EBD9D6A4-F2C9-4C3E-8DEC-188566D156FA}" srcOrd="0" destOrd="0" presId="urn:microsoft.com/office/officeart/2016/7/layout/VerticalSolidActionList"/>
    <dgm:cxn modelId="{C8642832-592E-46E4-BBC9-65445A8B3AA5}" type="presOf" srcId="{526E25E2-A094-47A1-95B8-68949223CF6C}" destId="{8CDA9608-3AD3-4778-A65D-F333FEF469FF}" srcOrd="0" destOrd="0" presId="urn:microsoft.com/office/officeart/2016/7/layout/VerticalSolidActionList"/>
    <dgm:cxn modelId="{C4AFD770-DA5F-4411-B5D4-1F5CDE25F280}" srcId="{B28E34EC-77AE-46FC-855D-CE29F5EA2B59}" destId="{03A698D6-C6BF-40BF-929F-78C319790477}" srcOrd="0" destOrd="0" parTransId="{F38E15D4-5C87-4B98-AE4E-B6F8B5D1A217}" sibTransId="{8CEA6C30-6B0C-4E54-A3B5-1CFD80B3DB5D}"/>
    <dgm:cxn modelId="{7C325DB4-C4F2-4E8F-A8F0-7CD638A3BE47}" srcId="{53304066-7949-4A2C-A917-4BA34ECA23C8}" destId="{526E25E2-A094-47A1-95B8-68949223CF6C}" srcOrd="0" destOrd="0" parTransId="{7C76A82E-6EA1-4BEC-A5BE-5C9DE7A1146E}" sibTransId="{5F5B5A8F-4CD3-4218-A1D2-EE5F9945C709}"/>
    <dgm:cxn modelId="{AB0375E9-CDC1-43ED-B587-C8A186B48182}" type="presOf" srcId="{CAC1AFF2-509F-4FF8-928E-E0CCA29DC4F2}" destId="{25468BFC-EBD4-4636-B387-8F97334FE11A}" srcOrd="0" destOrd="0" presId="urn:microsoft.com/office/officeart/2016/7/layout/VerticalSolidActionList"/>
    <dgm:cxn modelId="{6540BC05-C94B-4E2D-9CF8-0621F99AEB10}" type="presOf" srcId="{3DA4C32C-6388-4F01-B922-780B97B708FF}" destId="{84C26A68-C019-44BA-BF0A-4492440B1552}" srcOrd="0" destOrd="0" presId="urn:microsoft.com/office/officeart/2016/7/layout/VerticalSolidActionList"/>
    <dgm:cxn modelId="{02DF4844-BEF7-4F94-B96C-13B6C6E2E1CC}" type="presOf" srcId="{FF0F21B0-CCF6-4FF1-8B1E-04ECC9D31BFA}" destId="{2666B181-D857-49A1-B68A-BD8E6FA1577E}" srcOrd="0" destOrd="0" presId="urn:microsoft.com/office/officeart/2016/7/layout/VerticalSolidActionList"/>
    <dgm:cxn modelId="{CB8D5434-CAC5-4D1D-BA36-E263267E5C29}" srcId="{FF0F21B0-CCF6-4FF1-8B1E-04ECC9D31BFA}" destId="{6D6385B4-42AA-43AD-8CDA-C068A8151060}" srcOrd="0" destOrd="0" parTransId="{0E63072C-C8C0-4822-A331-DD29CE706C8F}" sibTransId="{4F74A0CC-BAE8-4F5B-97E8-04963701D9CB}"/>
    <dgm:cxn modelId="{ECCBCCB4-4537-4058-A04C-953B344A5A57}" srcId="{3DA4C32C-6388-4F01-B922-780B97B708FF}" destId="{CCB7DB71-2B91-4D39-8135-9D9236026B28}" srcOrd="0" destOrd="0" parTransId="{B3763868-ADD3-4D4D-9555-F46ED473F721}" sibTransId="{63B4094B-131B-48D5-929D-03A4F58FEAF4}"/>
    <dgm:cxn modelId="{2A245EEE-7E9B-4DDC-9BB9-E306B15A7EAD}" srcId="{CAC1AFF2-509F-4FF8-928E-E0CCA29DC4F2}" destId="{4ABC01C3-01E0-4EFC-A77B-E204856F1735}" srcOrd="0" destOrd="0" parTransId="{EF85D5E7-1672-4A84-9C08-2B29F4A7A02D}" sibTransId="{93195A74-EFD8-4B5B-8156-4B2533739413}"/>
    <dgm:cxn modelId="{2AC57F30-8D95-4565-A836-612E10FC8F31}" type="presOf" srcId="{CCB7DB71-2B91-4D39-8135-9D9236026B28}" destId="{CF71DFA2-ED1E-4B0D-B3C7-59E7F541F8E5}" srcOrd="0" destOrd="0" presId="urn:microsoft.com/office/officeart/2016/7/layout/VerticalSolidActionList"/>
    <dgm:cxn modelId="{C2534F4E-A601-4920-8F4E-D98B520EA19E}" type="presOf" srcId="{6D6385B4-42AA-43AD-8CDA-C068A8151060}" destId="{8347968A-619A-4BE1-A008-E9533ED20117}" srcOrd="0" destOrd="0" presId="urn:microsoft.com/office/officeart/2016/7/layout/VerticalSolidActionList"/>
    <dgm:cxn modelId="{94109726-0923-4290-A523-31F74D59337E}" type="presOf" srcId="{53304066-7949-4A2C-A917-4BA34ECA23C8}" destId="{19304721-0DD5-4340-8508-1D3515634BA2}" srcOrd="0" destOrd="0" presId="urn:microsoft.com/office/officeart/2016/7/layout/VerticalSolidActionList"/>
    <dgm:cxn modelId="{79DC1550-2E02-40AD-8780-08E3A40EF7ED}" srcId="{0D051D2C-5D27-4E61-911B-194DBE9C4ECD}" destId="{B28E34EC-77AE-46FC-855D-CE29F5EA2B59}" srcOrd="2" destOrd="0" parTransId="{645A8FBE-9D09-4F18-971F-E11CDDA6E515}" sibTransId="{935E0F2B-2BBE-4D5C-BA3C-950F09FA732D}"/>
    <dgm:cxn modelId="{99348649-1F21-444D-8DB9-AFE9CC89F37A}" type="presOf" srcId="{0D051D2C-5D27-4E61-911B-194DBE9C4ECD}" destId="{C05975F5-3EBD-4F4D-8212-563E4530FAD4}" srcOrd="0" destOrd="0" presId="urn:microsoft.com/office/officeart/2016/7/layout/VerticalSolidActionList"/>
    <dgm:cxn modelId="{02F6D38A-8689-4E3D-965D-AD89BBAC01D6}" type="presOf" srcId="{B28E34EC-77AE-46FC-855D-CE29F5EA2B59}" destId="{FA59FA30-2150-4032-89DA-A296A9CEAF8E}" srcOrd="0" destOrd="0" presId="urn:microsoft.com/office/officeart/2016/7/layout/VerticalSolidActionList"/>
    <dgm:cxn modelId="{4BEC4A27-C3DF-4E90-9B5F-D169CBF26DF1}" type="presParOf" srcId="{C05975F5-3EBD-4F4D-8212-563E4530FAD4}" destId="{5ED8BABF-84C6-4758-ADBD-D514348608C8}" srcOrd="0" destOrd="0" presId="urn:microsoft.com/office/officeart/2016/7/layout/VerticalSolidActionList"/>
    <dgm:cxn modelId="{8C17B9F4-DE1B-4485-86E1-CFAD7ACE4A4A}" type="presParOf" srcId="{5ED8BABF-84C6-4758-ADBD-D514348608C8}" destId="{2666B181-D857-49A1-B68A-BD8E6FA1577E}" srcOrd="0" destOrd="0" presId="urn:microsoft.com/office/officeart/2016/7/layout/VerticalSolidActionList"/>
    <dgm:cxn modelId="{D7275CB4-CF2D-4706-ADC2-D93662519385}" type="presParOf" srcId="{5ED8BABF-84C6-4758-ADBD-D514348608C8}" destId="{8347968A-619A-4BE1-A008-E9533ED20117}" srcOrd="1" destOrd="0" presId="urn:microsoft.com/office/officeart/2016/7/layout/VerticalSolidActionList"/>
    <dgm:cxn modelId="{1767E91A-916A-4378-8FED-C7853EFD2381}" type="presParOf" srcId="{C05975F5-3EBD-4F4D-8212-563E4530FAD4}" destId="{0AD8106E-E76F-4E58-8ACB-D7847D1250DB}" srcOrd="1" destOrd="0" presId="urn:microsoft.com/office/officeart/2016/7/layout/VerticalSolidActionList"/>
    <dgm:cxn modelId="{14B23DFA-9D9D-4E14-BBEA-F2F3114CB567}" type="presParOf" srcId="{C05975F5-3EBD-4F4D-8212-563E4530FAD4}" destId="{6CCB7547-F0EF-44FF-9CA6-CC033BA980F4}" srcOrd="2" destOrd="0" presId="urn:microsoft.com/office/officeart/2016/7/layout/VerticalSolidActionList"/>
    <dgm:cxn modelId="{2F4ADC8F-D67E-451C-8A20-9D32E6396544}" type="presParOf" srcId="{6CCB7547-F0EF-44FF-9CA6-CC033BA980F4}" destId="{84C26A68-C019-44BA-BF0A-4492440B1552}" srcOrd="0" destOrd="0" presId="urn:microsoft.com/office/officeart/2016/7/layout/VerticalSolidActionList"/>
    <dgm:cxn modelId="{EA8B5D5A-D776-4DC1-A813-D80E3FAB19E4}" type="presParOf" srcId="{6CCB7547-F0EF-44FF-9CA6-CC033BA980F4}" destId="{CF71DFA2-ED1E-4B0D-B3C7-59E7F541F8E5}" srcOrd="1" destOrd="0" presId="urn:microsoft.com/office/officeart/2016/7/layout/VerticalSolidActionList"/>
    <dgm:cxn modelId="{443EF906-0F56-4A47-BDFF-F17056E3B95F}" type="presParOf" srcId="{C05975F5-3EBD-4F4D-8212-563E4530FAD4}" destId="{FF7E6097-2604-4373-A2A0-A5F6936CEDEE}" srcOrd="3" destOrd="0" presId="urn:microsoft.com/office/officeart/2016/7/layout/VerticalSolidActionList"/>
    <dgm:cxn modelId="{A3D0A673-789D-40E6-8E27-D315909D1E1C}" type="presParOf" srcId="{C05975F5-3EBD-4F4D-8212-563E4530FAD4}" destId="{29D38BD6-49B0-4353-A34E-1D51B6038AA0}" srcOrd="4" destOrd="0" presId="urn:microsoft.com/office/officeart/2016/7/layout/VerticalSolidActionList"/>
    <dgm:cxn modelId="{FA46FCB1-2A4E-45C2-8778-594C6EF924C1}" type="presParOf" srcId="{29D38BD6-49B0-4353-A34E-1D51B6038AA0}" destId="{FA59FA30-2150-4032-89DA-A296A9CEAF8E}" srcOrd="0" destOrd="0" presId="urn:microsoft.com/office/officeart/2016/7/layout/VerticalSolidActionList"/>
    <dgm:cxn modelId="{A2CA6F43-D879-4884-B850-A6C0C145DAB6}" type="presParOf" srcId="{29D38BD6-49B0-4353-A34E-1D51B6038AA0}" destId="{EBD9D6A4-F2C9-4C3E-8DEC-188566D156FA}" srcOrd="1" destOrd="0" presId="urn:microsoft.com/office/officeart/2016/7/layout/VerticalSolidActionList"/>
    <dgm:cxn modelId="{670C786D-451F-4FBE-AF8D-AD51183D8832}" type="presParOf" srcId="{C05975F5-3EBD-4F4D-8212-563E4530FAD4}" destId="{488C3EEE-988D-407D-8B19-B6078E871B0F}" srcOrd="5" destOrd="0" presId="urn:microsoft.com/office/officeart/2016/7/layout/VerticalSolidActionList"/>
    <dgm:cxn modelId="{24DD4B40-E666-4A3B-974F-1B17F2630E39}" type="presParOf" srcId="{C05975F5-3EBD-4F4D-8212-563E4530FAD4}" destId="{3DEEFEC7-276E-499D-8973-01231341C5C3}" srcOrd="6" destOrd="0" presId="urn:microsoft.com/office/officeart/2016/7/layout/VerticalSolidActionList"/>
    <dgm:cxn modelId="{93A005D3-9627-4EDA-B7F7-26981BADC139}" type="presParOf" srcId="{3DEEFEC7-276E-499D-8973-01231341C5C3}" destId="{19304721-0DD5-4340-8508-1D3515634BA2}" srcOrd="0" destOrd="0" presId="urn:microsoft.com/office/officeart/2016/7/layout/VerticalSolidActionList"/>
    <dgm:cxn modelId="{BA29DC3D-7FDA-42B1-B833-D81837A8AA22}" type="presParOf" srcId="{3DEEFEC7-276E-499D-8973-01231341C5C3}" destId="{8CDA9608-3AD3-4778-A65D-F333FEF469FF}" srcOrd="1" destOrd="0" presId="urn:microsoft.com/office/officeart/2016/7/layout/VerticalSolidActionList"/>
    <dgm:cxn modelId="{2328370A-7EBD-4333-9D1F-0C01D1BB8237}" type="presParOf" srcId="{C05975F5-3EBD-4F4D-8212-563E4530FAD4}" destId="{196ED63C-0B74-4B19-A4B7-232CB2E9DE37}" srcOrd="7" destOrd="0" presId="urn:microsoft.com/office/officeart/2016/7/layout/VerticalSolidActionList"/>
    <dgm:cxn modelId="{FA318367-A44E-4C40-84B3-86E11DE83AC8}" type="presParOf" srcId="{C05975F5-3EBD-4F4D-8212-563E4530FAD4}" destId="{17961DE0-20C6-442D-95AC-01AA9B522D4D}" srcOrd="8" destOrd="0" presId="urn:microsoft.com/office/officeart/2016/7/layout/VerticalSolidActionList"/>
    <dgm:cxn modelId="{907B9A88-6D57-4292-9C00-A0ABEA94B32E}" type="presParOf" srcId="{17961DE0-20C6-442D-95AC-01AA9B522D4D}" destId="{25468BFC-EBD4-4636-B387-8F97334FE11A}" srcOrd="0" destOrd="0" presId="urn:microsoft.com/office/officeart/2016/7/layout/VerticalSolidActionList"/>
    <dgm:cxn modelId="{4492F113-E1C2-4165-B47E-D8110B60D446}" type="presParOf" srcId="{17961DE0-20C6-442D-95AC-01AA9B522D4D}" destId="{FBD75E98-0E29-4662-A1D2-40C854706F6B}"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AC175C-C2DC-4B7A-88B6-99B813AB92C7}" type="doc">
      <dgm:prSet loTypeId="urn:microsoft.com/office/officeart/2016/7/layout/VerticalSolidActionList" loCatId="List" qsTypeId="urn:microsoft.com/office/officeart/2005/8/quickstyle/simple5" qsCatId="simple" csTypeId="urn:microsoft.com/office/officeart/2005/8/colors/accent2_2" csCatId="accent2" phldr="1"/>
      <dgm:spPr/>
      <dgm:t>
        <a:bodyPr/>
        <a:lstStyle/>
        <a:p>
          <a:endParaRPr lang="en-US"/>
        </a:p>
      </dgm:t>
    </dgm:pt>
    <dgm:pt modelId="{0F743CF6-F59B-4E2C-BAE7-25835C3EDCCA}">
      <dgm:prSet/>
      <dgm:spPr/>
      <dgm:t>
        <a:bodyPr/>
        <a:lstStyle/>
        <a:p>
          <a:pPr>
            <a:lnSpc>
              <a:spcPct val="100000"/>
            </a:lnSpc>
          </a:pPr>
          <a:r>
            <a:rPr lang="en-US"/>
            <a:t>Light</a:t>
          </a:r>
        </a:p>
      </dgm:t>
    </dgm:pt>
    <dgm:pt modelId="{40F1BD63-4A48-44B4-9262-16DD53D3CB86}" type="parTrans" cxnId="{2A6ACA77-DD0C-4CE6-AA84-A488A69621E3}">
      <dgm:prSet/>
      <dgm:spPr/>
      <dgm:t>
        <a:bodyPr/>
        <a:lstStyle/>
        <a:p>
          <a:endParaRPr lang="en-US"/>
        </a:p>
      </dgm:t>
    </dgm:pt>
    <dgm:pt modelId="{3837C4FD-4A28-441A-8BEE-7D5500A14C8C}" type="sibTrans" cxnId="{2A6ACA77-DD0C-4CE6-AA84-A488A69621E3}">
      <dgm:prSet/>
      <dgm:spPr/>
      <dgm:t>
        <a:bodyPr/>
        <a:lstStyle/>
        <a:p>
          <a:endParaRPr lang="en-US"/>
        </a:p>
      </dgm:t>
    </dgm:pt>
    <dgm:pt modelId="{50F48F7A-7E16-441C-B90D-9072775BF902}">
      <dgm:prSet/>
      <dgm:spPr/>
      <dgm:t>
        <a:bodyPr/>
        <a:lstStyle/>
        <a:p>
          <a:pPr>
            <a:lnSpc>
              <a:spcPct val="100000"/>
            </a:lnSpc>
          </a:pPr>
          <a:r>
            <a:rPr lang="en-US" dirty="0"/>
            <a:t>Light; well lit, the color is bright for the mural.</a:t>
          </a:r>
        </a:p>
      </dgm:t>
    </dgm:pt>
    <dgm:pt modelId="{FC2402DC-B462-4003-AA97-9C26A967B0AC}" type="parTrans" cxnId="{2E64F30D-0538-4B56-9DA0-EE6B7550AEC0}">
      <dgm:prSet/>
      <dgm:spPr/>
      <dgm:t>
        <a:bodyPr/>
        <a:lstStyle/>
        <a:p>
          <a:endParaRPr lang="en-US"/>
        </a:p>
      </dgm:t>
    </dgm:pt>
    <dgm:pt modelId="{5AF48C50-A986-45F1-86BC-75497A9DDD63}" type="sibTrans" cxnId="{2E64F30D-0538-4B56-9DA0-EE6B7550AEC0}">
      <dgm:prSet/>
      <dgm:spPr/>
      <dgm:t>
        <a:bodyPr/>
        <a:lstStyle/>
        <a:p>
          <a:endParaRPr lang="en-US"/>
        </a:p>
      </dgm:t>
    </dgm:pt>
    <dgm:pt modelId="{A57903B7-2C48-4E06-8B6A-1B44FDC2403C}">
      <dgm:prSet/>
      <dgm:spPr/>
      <dgm:t>
        <a:bodyPr/>
        <a:lstStyle/>
        <a:p>
          <a:pPr>
            <a:lnSpc>
              <a:spcPct val="100000"/>
            </a:lnSpc>
          </a:pPr>
          <a:r>
            <a:rPr lang="en-US"/>
            <a:t>Mass</a:t>
          </a:r>
        </a:p>
      </dgm:t>
    </dgm:pt>
    <dgm:pt modelId="{946F8DDC-8120-446F-953F-D4E5BA53FB0B}" type="parTrans" cxnId="{63574D2A-9B7B-408B-A974-5CC96BADB20E}">
      <dgm:prSet/>
      <dgm:spPr/>
      <dgm:t>
        <a:bodyPr/>
        <a:lstStyle/>
        <a:p>
          <a:endParaRPr lang="en-US"/>
        </a:p>
      </dgm:t>
    </dgm:pt>
    <dgm:pt modelId="{67617ED0-4F5A-45A2-BCBB-BE3DF6ED836D}" type="sibTrans" cxnId="{63574D2A-9B7B-408B-A974-5CC96BADB20E}">
      <dgm:prSet/>
      <dgm:spPr/>
      <dgm:t>
        <a:bodyPr/>
        <a:lstStyle/>
        <a:p>
          <a:endParaRPr lang="en-US"/>
        </a:p>
      </dgm:t>
    </dgm:pt>
    <dgm:pt modelId="{36B591A3-09E9-4C03-A955-EFF2B529BE55}">
      <dgm:prSet/>
      <dgm:spPr/>
      <dgm:t>
        <a:bodyPr/>
        <a:lstStyle/>
        <a:p>
          <a:pPr>
            <a:lnSpc>
              <a:spcPct val="100000"/>
            </a:lnSpc>
          </a:pPr>
          <a:r>
            <a:rPr lang="en-US" dirty="0"/>
            <a:t>Mass; Tony is the major object of focus in the mural.</a:t>
          </a:r>
        </a:p>
      </dgm:t>
    </dgm:pt>
    <dgm:pt modelId="{4218B5D9-0D49-467D-AC59-1B2D4377DEA2}" type="parTrans" cxnId="{7309BBEE-6F8F-435B-9EB9-99FDDECB4B1B}">
      <dgm:prSet/>
      <dgm:spPr/>
      <dgm:t>
        <a:bodyPr/>
        <a:lstStyle/>
        <a:p>
          <a:endParaRPr lang="en-US"/>
        </a:p>
      </dgm:t>
    </dgm:pt>
    <dgm:pt modelId="{E30500A3-B1E2-4C9F-8BBA-2C59BA040636}" type="sibTrans" cxnId="{7309BBEE-6F8F-435B-9EB9-99FDDECB4B1B}">
      <dgm:prSet/>
      <dgm:spPr/>
      <dgm:t>
        <a:bodyPr/>
        <a:lstStyle/>
        <a:p>
          <a:endParaRPr lang="en-US"/>
        </a:p>
      </dgm:t>
    </dgm:pt>
    <dgm:pt modelId="{07046567-B87E-47E6-AD35-39CEF8BC7B05}">
      <dgm:prSet/>
      <dgm:spPr/>
      <dgm:t>
        <a:bodyPr/>
        <a:lstStyle/>
        <a:p>
          <a:pPr>
            <a:lnSpc>
              <a:spcPct val="100000"/>
            </a:lnSpc>
          </a:pPr>
          <a:r>
            <a:rPr lang="en-US"/>
            <a:t>Texture</a:t>
          </a:r>
        </a:p>
      </dgm:t>
    </dgm:pt>
    <dgm:pt modelId="{01D6C8A7-2C8B-4C44-8EC2-B70D4D68C900}" type="parTrans" cxnId="{D56AB136-2808-4F25-8F93-A1E33DD3E66E}">
      <dgm:prSet/>
      <dgm:spPr/>
      <dgm:t>
        <a:bodyPr/>
        <a:lstStyle/>
        <a:p>
          <a:endParaRPr lang="en-US"/>
        </a:p>
      </dgm:t>
    </dgm:pt>
    <dgm:pt modelId="{9EC5C71D-8CE0-4991-8B58-7F14FB1EC770}" type="sibTrans" cxnId="{D56AB136-2808-4F25-8F93-A1E33DD3E66E}">
      <dgm:prSet/>
      <dgm:spPr/>
      <dgm:t>
        <a:bodyPr/>
        <a:lstStyle/>
        <a:p>
          <a:endParaRPr lang="en-US"/>
        </a:p>
      </dgm:t>
    </dgm:pt>
    <dgm:pt modelId="{DBAB7E36-50F2-432C-AB85-A6685E01B3D4}">
      <dgm:prSet/>
      <dgm:spPr/>
      <dgm:t>
        <a:bodyPr/>
        <a:lstStyle/>
        <a:p>
          <a:pPr>
            <a:lnSpc>
              <a:spcPct val="100000"/>
            </a:lnSpc>
          </a:pPr>
          <a:r>
            <a:rPr lang="en-US" dirty="0"/>
            <a:t>Texture; seemingly a rough texture</a:t>
          </a:r>
        </a:p>
      </dgm:t>
    </dgm:pt>
    <dgm:pt modelId="{2915DA63-F535-4ABD-ABD4-4CA22A9C419A}" type="parTrans" cxnId="{81B69EB7-AADE-4AD0-B36F-03D501F270EE}">
      <dgm:prSet/>
      <dgm:spPr/>
      <dgm:t>
        <a:bodyPr/>
        <a:lstStyle/>
        <a:p>
          <a:endParaRPr lang="en-US"/>
        </a:p>
      </dgm:t>
    </dgm:pt>
    <dgm:pt modelId="{EB540937-58B1-48A0-95B6-313013AA1138}" type="sibTrans" cxnId="{81B69EB7-AADE-4AD0-B36F-03D501F270EE}">
      <dgm:prSet/>
      <dgm:spPr/>
      <dgm:t>
        <a:bodyPr/>
        <a:lstStyle/>
        <a:p>
          <a:endParaRPr lang="en-US"/>
        </a:p>
      </dgm:t>
    </dgm:pt>
    <dgm:pt modelId="{9D6636DD-CEDB-493D-A242-6A9E9618DD68}">
      <dgm:prSet/>
      <dgm:spPr/>
      <dgm:t>
        <a:bodyPr/>
        <a:lstStyle/>
        <a:p>
          <a:pPr>
            <a:lnSpc>
              <a:spcPct val="100000"/>
            </a:lnSpc>
          </a:pPr>
          <a:r>
            <a:rPr lang="en-US"/>
            <a:t>Color</a:t>
          </a:r>
        </a:p>
      </dgm:t>
    </dgm:pt>
    <dgm:pt modelId="{72496A2F-34D7-4F89-8EA0-286ECB6162E8}" type="parTrans" cxnId="{BD1F37AC-A66A-417F-BD75-64E727772127}">
      <dgm:prSet/>
      <dgm:spPr/>
      <dgm:t>
        <a:bodyPr/>
        <a:lstStyle/>
        <a:p>
          <a:endParaRPr lang="en-US"/>
        </a:p>
      </dgm:t>
    </dgm:pt>
    <dgm:pt modelId="{298FEF0D-1247-42FD-B61F-83BB9F19AF66}" type="sibTrans" cxnId="{BD1F37AC-A66A-417F-BD75-64E727772127}">
      <dgm:prSet/>
      <dgm:spPr/>
      <dgm:t>
        <a:bodyPr/>
        <a:lstStyle/>
        <a:p>
          <a:endParaRPr lang="en-US"/>
        </a:p>
      </dgm:t>
    </dgm:pt>
    <dgm:pt modelId="{7A070063-590A-4CC7-A690-08201552DBDA}">
      <dgm:prSet/>
      <dgm:spPr/>
      <dgm:t>
        <a:bodyPr/>
        <a:lstStyle/>
        <a:p>
          <a:pPr>
            <a:lnSpc>
              <a:spcPct val="100000"/>
            </a:lnSpc>
          </a:pPr>
          <a:r>
            <a:rPr lang="en-US" dirty="0"/>
            <a:t>Color; The red, white, black and green colors are dominant.</a:t>
          </a:r>
        </a:p>
      </dgm:t>
    </dgm:pt>
    <dgm:pt modelId="{3B397BDA-FB29-48BF-B1C1-48F78374FEE0}" type="parTrans" cxnId="{C28B882F-07AC-4E9B-9348-D59B34D846EA}">
      <dgm:prSet/>
      <dgm:spPr/>
      <dgm:t>
        <a:bodyPr/>
        <a:lstStyle/>
        <a:p>
          <a:endParaRPr lang="en-US"/>
        </a:p>
      </dgm:t>
    </dgm:pt>
    <dgm:pt modelId="{554510E0-0955-4CE6-B4B4-1A6589348F0B}" type="sibTrans" cxnId="{C28B882F-07AC-4E9B-9348-D59B34D846EA}">
      <dgm:prSet/>
      <dgm:spPr/>
      <dgm:t>
        <a:bodyPr/>
        <a:lstStyle/>
        <a:p>
          <a:endParaRPr lang="en-US"/>
        </a:p>
      </dgm:t>
    </dgm:pt>
    <dgm:pt modelId="{5487DD3D-05C0-4CA9-B010-B821870CE689}">
      <dgm:prSet/>
      <dgm:spPr/>
      <dgm:t>
        <a:bodyPr/>
        <a:lstStyle/>
        <a:p>
          <a:pPr>
            <a:lnSpc>
              <a:spcPct val="100000"/>
            </a:lnSpc>
          </a:pPr>
          <a:r>
            <a:rPr lang="en-US"/>
            <a:t>Shape</a:t>
          </a:r>
        </a:p>
      </dgm:t>
    </dgm:pt>
    <dgm:pt modelId="{7D9D4F12-259D-4274-87E5-08EC16759BAC}" type="parTrans" cxnId="{E88B8902-8300-4C45-A968-1425919E3790}">
      <dgm:prSet/>
      <dgm:spPr/>
      <dgm:t>
        <a:bodyPr/>
        <a:lstStyle/>
        <a:p>
          <a:endParaRPr lang="en-US"/>
        </a:p>
      </dgm:t>
    </dgm:pt>
    <dgm:pt modelId="{A94DD831-2FE9-49D9-9E16-E386ECD07F0C}" type="sibTrans" cxnId="{E88B8902-8300-4C45-A968-1425919E3790}">
      <dgm:prSet/>
      <dgm:spPr/>
      <dgm:t>
        <a:bodyPr/>
        <a:lstStyle/>
        <a:p>
          <a:endParaRPr lang="en-US"/>
        </a:p>
      </dgm:t>
    </dgm:pt>
    <dgm:pt modelId="{66B45A57-BCE8-48C3-85B5-EACE1588BE31}">
      <dgm:prSet/>
      <dgm:spPr/>
      <dgm:t>
        <a:bodyPr/>
        <a:lstStyle/>
        <a:p>
          <a:pPr>
            <a:lnSpc>
              <a:spcPct val="100000"/>
            </a:lnSpc>
          </a:pPr>
          <a:r>
            <a:rPr lang="en-US" dirty="0"/>
            <a:t>Shape;  diversified shapes are used for different object, e. g animals, power, bucket et al.</a:t>
          </a:r>
        </a:p>
      </dgm:t>
    </dgm:pt>
    <dgm:pt modelId="{40649FFD-74D7-4D23-A136-400DCF555959}" type="parTrans" cxnId="{EE9EF70C-884E-453C-A845-C0CF7C62A6E1}">
      <dgm:prSet/>
      <dgm:spPr/>
      <dgm:t>
        <a:bodyPr/>
        <a:lstStyle/>
        <a:p>
          <a:endParaRPr lang="en-US"/>
        </a:p>
      </dgm:t>
    </dgm:pt>
    <dgm:pt modelId="{475F5752-FCD8-4B5B-B2AD-017EAAEF1782}" type="sibTrans" cxnId="{EE9EF70C-884E-453C-A845-C0CF7C62A6E1}">
      <dgm:prSet/>
      <dgm:spPr/>
      <dgm:t>
        <a:bodyPr/>
        <a:lstStyle/>
        <a:p>
          <a:endParaRPr lang="en-US"/>
        </a:p>
      </dgm:t>
    </dgm:pt>
    <dgm:pt modelId="{FED06D58-DBF8-4397-8A6D-5A0C54A26381}" type="pres">
      <dgm:prSet presAssocID="{0BAC175C-C2DC-4B7A-88B6-99B813AB92C7}" presName="Name0" presStyleCnt="0">
        <dgm:presLayoutVars>
          <dgm:dir/>
          <dgm:animLvl val="lvl"/>
          <dgm:resizeHandles val="exact"/>
        </dgm:presLayoutVars>
      </dgm:prSet>
      <dgm:spPr/>
      <dgm:t>
        <a:bodyPr/>
        <a:lstStyle/>
        <a:p>
          <a:endParaRPr lang="en-US"/>
        </a:p>
      </dgm:t>
    </dgm:pt>
    <dgm:pt modelId="{3D58EB06-E3CE-49B3-8E0F-66E22DD38BA9}" type="pres">
      <dgm:prSet presAssocID="{0F743CF6-F59B-4E2C-BAE7-25835C3EDCCA}" presName="linNode" presStyleCnt="0"/>
      <dgm:spPr/>
    </dgm:pt>
    <dgm:pt modelId="{F4DDA439-E60A-4840-9382-F9D123EC2966}" type="pres">
      <dgm:prSet presAssocID="{0F743CF6-F59B-4E2C-BAE7-25835C3EDCCA}" presName="parentText" presStyleLbl="alignNode1" presStyleIdx="0" presStyleCnt="5">
        <dgm:presLayoutVars>
          <dgm:chMax val="1"/>
          <dgm:bulletEnabled/>
        </dgm:presLayoutVars>
      </dgm:prSet>
      <dgm:spPr/>
      <dgm:t>
        <a:bodyPr/>
        <a:lstStyle/>
        <a:p>
          <a:endParaRPr lang="en-US"/>
        </a:p>
      </dgm:t>
    </dgm:pt>
    <dgm:pt modelId="{DB458ABB-EE07-48E1-B1C3-005D8C990C25}" type="pres">
      <dgm:prSet presAssocID="{0F743CF6-F59B-4E2C-BAE7-25835C3EDCCA}" presName="descendantText" presStyleLbl="alignAccFollowNode1" presStyleIdx="0" presStyleCnt="5">
        <dgm:presLayoutVars>
          <dgm:bulletEnabled/>
        </dgm:presLayoutVars>
      </dgm:prSet>
      <dgm:spPr/>
      <dgm:t>
        <a:bodyPr/>
        <a:lstStyle/>
        <a:p>
          <a:endParaRPr lang="en-US"/>
        </a:p>
      </dgm:t>
    </dgm:pt>
    <dgm:pt modelId="{D6E1714F-D725-43E5-AAD4-D4A706C3DBC7}" type="pres">
      <dgm:prSet presAssocID="{3837C4FD-4A28-441A-8BEE-7D5500A14C8C}" presName="sp" presStyleCnt="0"/>
      <dgm:spPr/>
    </dgm:pt>
    <dgm:pt modelId="{6303A9E3-BE35-434E-B683-E9B538F903B3}" type="pres">
      <dgm:prSet presAssocID="{A57903B7-2C48-4E06-8B6A-1B44FDC2403C}" presName="linNode" presStyleCnt="0"/>
      <dgm:spPr/>
    </dgm:pt>
    <dgm:pt modelId="{00EC613C-7E56-410C-BEEB-649F1E681C7D}" type="pres">
      <dgm:prSet presAssocID="{A57903B7-2C48-4E06-8B6A-1B44FDC2403C}" presName="parentText" presStyleLbl="alignNode1" presStyleIdx="1" presStyleCnt="5">
        <dgm:presLayoutVars>
          <dgm:chMax val="1"/>
          <dgm:bulletEnabled/>
        </dgm:presLayoutVars>
      </dgm:prSet>
      <dgm:spPr/>
      <dgm:t>
        <a:bodyPr/>
        <a:lstStyle/>
        <a:p>
          <a:endParaRPr lang="en-US"/>
        </a:p>
      </dgm:t>
    </dgm:pt>
    <dgm:pt modelId="{C6640564-BE45-440B-98AF-90E540463FC0}" type="pres">
      <dgm:prSet presAssocID="{A57903B7-2C48-4E06-8B6A-1B44FDC2403C}" presName="descendantText" presStyleLbl="alignAccFollowNode1" presStyleIdx="1" presStyleCnt="5">
        <dgm:presLayoutVars>
          <dgm:bulletEnabled/>
        </dgm:presLayoutVars>
      </dgm:prSet>
      <dgm:spPr/>
      <dgm:t>
        <a:bodyPr/>
        <a:lstStyle/>
        <a:p>
          <a:endParaRPr lang="en-US"/>
        </a:p>
      </dgm:t>
    </dgm:pt>
    <dgm:pt modelId="{DAC54E29-362F-4349-B03E-2BE79F904C98}" type="pres">
      <dgm:prSet presAssocID="{67617ED0-4F5A-45A2-BCBB-BE3DF6ED836D}" presName="sp" presStyleCnt="0"/>
      <dgm:spPr/>
    </dgm:pt>
    <dgm:pt modelId="{C2AD4012-AFD3-471D-A069-41264B9C8699}" type="pres">
      <dgm:prSet presAssocID="{07046567-B87E-47E6-AD35-39CEF8BC7B05}" presName="linNode" presStyleCnt="0"/>
      <dgm:spPr/>
    </dgm:pt>
    <dgm:pt modelId="{97E54CCB-1C42-4132-A233-6A4D5A6BD7EA}" type="pres">
      <dgm:prSet presAssocID="{07046567-B87E-47E6-AD35-39CEF8BC7B05}" presName="parentText" presStyleLbl="alignNode1" presStyleIdx="2" presStyleCnt="5">
        <dgm:presLayoutVars>
          <dgm:chMax val="1"/>
          <dgm:bulletEnabled/>
        </dgm:presLayoutVars>
      </dgm:prSet>
      <dgm:spPr/>
      <dgm:t>
        <a:bodyPr/>
        <a:lstStyle/>
        <a:p>
          <a:endParaRPr lang="en-US"/>
        </a:p>
      </dgm:t>
    </dgm:pt>
    <dgm:pt modelId="{DFC64285-FEB4-4810-BA4D-1B2ED436A98B}" type="pres">
      <dgm:prSet presAssocID="{07046567-B87E-47E6-AD35-39CEF8BC7B05}" presName="descendantText" presStyleLbl="alignAccFollowNode1" presStyleIdx="2" presStyleCnt="5">
        <dgm:presLayoutVars>
          <dgm:bulletEnabled/>
        </dgm:presLayoutVars>
      </dgm:prSet>
      <dgm:spPr/>
      <dgm:t>
        <a:bodyPr/>
        <a:lstStyle/>
        <a:p>
          <a:endParaRPr lang="en-US"/>
        </a:p>
      </dgm:t>
    </dgm:pt>
    <dgm:pt modelId="{6EB27D12-9C03-4A52-A5F7-9B0CB1359491}" type="pres">
      <dgm:prSet presAssocID="{9EC5C71D-8CE0-4991-8B58-7F14FB1EC770}" presName="sp" presStyleCnt="0"/>
      <dgm:spPr/>
    </dgm:pt>
    <dgm:pt modelId="{273B05AE-2DFE-463A-B167-CFE2FCB000DC}" type="pres">
      <dgm:prSet presAssocID="{9D6636DD-CEDB-493D-A242-6A9E9618DD68}" presName="linNode" presStyleCnt="0"/>
      <dgm:spPr/>
    </dgm:pt>
    <dgm:pt modelId="{DA41B72B-CE2F-41C0-9A60-61F85BD7514B}" type="pres">
      <dgm:prSet presAssocID="{9D6636DD-CEDB-493D-A242-6A9E9618DD68}" presName="parentText" presStyleLbl="alignNode1" presStyleIdx="3" presStyleCnt="5">
        <dgm:presLayoutVars>
          <dgm:chMax val="1"/>
          <dgm:bulletEnabled/>
        </dgm:presLayoutVars>
      </dgm:prSet>
      <dgm:spPr/>
      <dgm:t>
        <a:bodyPr/>
        <a:lstStyle/>
        <a:p>
          <a:endParaRPr lang="en-US"/>
        </a:p>
      </dgm:t>
    </dgm:pt>
    <dgm:pt modelId="{63DCEC60-CDAE-44E3-AB8B-695A10D0A578}" type="pres">
      <dgm:prSet presAssocID="{9D6636DD-CEDB-493D-A242-6A9E9618DD68}" presName="descendantText" presStyleLbl="alignAccFollowNode1" presStyleIdx="3" presStyleCnt="5">
        <dgm:presLayoutVars>
          <dgm:bulletEnabled/>
        </dgm:presLayoutVars>
      </dgm:prSet>
      <dgm:spPr/>
      <dgm:t>
        <a:bodyPr/>
        <a:lstStyle/>
        <a:p>
          <a:endParaRPr lang="en-US"/>
        </a:p>
      </dgm:t>
    </dgm:pt>
    <dgm:pt modelId="{C6ACF6EC-F842-4C8C-94D3-7DBD2AAF5C67}" type="pres">
      <dgm:prSet presAssocID="{298FEF0D-1247-42FD-B61F-83BB9F19AF66}" presName="sp" presStyleCnt="0"/>
      <dgm:spPr/>
    </dgm:pt>
    <dgm:pt modelId="{1BD90C39-6287-443C-9A8D-AB732C61BE87}" type="pres">
      <dgm:prSet presAssocID="{5487DD3D-05C0-4CA9-B010-B821870CE689}" presName="linNode" presStyleCnt="0"/>
      <dgm:spPr/>
    </dgm:pt>
    <dgm:pt modelId="{53CC3802-E650-4448-8EA5-5C3CE953C7D8}" type="pres">
      <dgm:prSet presAssocID="{5487DD3D-05C0-4CA9-B010-B821870CE689}" presName="parentText" presStyleLbl="alignNode1" presStyleIdx="4" presStyleCnt="5">
        <dgm:presLayoutVars>
          <dgm:chMax val="1"/>
          <dgm:bulletEnabled/>
        </dgm:presLayoutVars>
      </dgm:prSet>
      <dgm:spPr/>
      <dgm:t>
        <a:bodyPr/>
        <a:lstStyle/>
        <a:p>
          <a:endParaRPr lang="en-US"/>
        </a:p>
      </dgm:t>
    </dgm:pt>
    <dgm:pt modelId="{9E1A3020-EF9C-488B-B894-EC95B0B31C42}" type="pres">
      <dgm:prSet presAssocID="{5487DD3D-05C0-4CA9-B010-B821870CE689}" presName="descendantText" presStyleLbl="alignAccFollowNode1" presStyleIdx="4" presStyleCnt="5">
        <dgm:presLayoutVars>
          <dgm:bulletEnabled/>
        </dgm:presLayoutVars>
      </dgm:prSet>
      <dgm:spPr/>
      <dgm:t>
        <a:bodyPr/>
        <a:lstStyle/>
        <a:p>
          <a:endParaRPr lang="en-US"/>
        </a:p>
      </dgm:t>
    </dgm:pt>
  </dgm:ptLst>
  <dgm:cxnLst>
    <dgm:cxn modelId="{63574D2A-9B7B-408B-A974-5CC96BADB20E}" srcId="{0BAC175C-C2DC-4B7A-88B6-99B813AB92C7}" destId="{A57903B7-2C48-4E06-8B6A-1B44FDC2403C}" srcOrd="1" destOrd="0" parTransId="{946F8DDC-8120-446F-953F-D4E5BA53FB0B}" sibTransId="{67617ED0-4F5A-45A2-BCBB-BE3DF6ED836D}"/>
    <dgm:cxn modelId="{27A15940-0995-4D4C-AEE2-8A22D2DD3B3F}" type="presOf" srcId="{5487DD3D-05C0-4CA9-B010-B821870CE689}" destId="{53CC3802-E650-4448-8EA5-5C3CE953C7D8}" srcOrd="0" destOrd="0" presId="urn:microsoft.com/office/officeart/2016/7/layout/VerticalSolidActionList"/>
    <dgm:cxn modelId="{A11B8219-ADCA-4722-B883-AB23DA32C988}" type="presOf" srcId="{9D6636DD-CEDB-493D-A242-6A9E9618DD68}" destId="{DA41B72B-CE2F-41C0-9A60-61F85BD7514B}" srcOrd="0" destOrd="0" presId="urn:microsoft.com/office/officeart/2016/7/layout/VerticalSolidActionList"/>
    <dgm:cxn modelId="{BB9198EB-5EB0-4D97-8B24-F2E65D80DA98}" type="presOf" srcId="{A57903B7-2C48-4E06-8B6A-1B44FDC2403C}" destId="{00EC613C-7E56-410C-BEEB-649F1E681C7D}" srcOrd="0" destOrd="0" presId="urn:microsoft.com/office/officeart/2016/7/layout/VerticalSolidActionList"/>
    <dgm:cxn modelId="{939D7F23-529D-4974-8AE3-61124C25287A}" type="presOf" srcId="{DBAB7E36-50F2-432C-AB85-A6685E01B3D4}" destId="{DFC64285-FEB4-4810-BA4D-1B2ED436A98B}" srcOrd="0" destOrd="0" presId="urn:microsoft.com/office/officeart/2016/7/layout/VerticalSolidActionList"/>
    <dgm:cxn modelId="{BD1F37AC-A66A-417F-BD75-64E727772127}" srcId="{0BAC175C-C2DC-4B7A-88B6-99B813AB92C7}" destId="{9D6636DD-CEDB-493D-A242-6A9E9618DD68}" srcOrd="3" destOrd="0" parTransId="{72496A2F-34D7-4F89-8EA0-286ECB6162E8}" sibTransId="{298FEF0D-1247-42FD-B61F-83BB9F19AF66}"/>
    <dgm:cxn modelId="{060A3901-77B0-432D-8D60-0FDDD22F2BA8}" type="presOf" srcId="{7A070063-590A-4CC7-A690-08201552DBDA}" destId="{63DCEC60-CDAE-44E3-AB8B-695A10D0A578}" srcOrd="0" destOrd="0" presId="urn:microsoft.com/office/officeart/2016/7/layout/VerticalSolidActionList"/>
    <dgm:cxn modelId="{EE9EF70C-884E-453C-A845-C0CF7C62A6E1}" srcId="{5487DD3D-05C0-4CA9-B010-B821870CE689}" destId="{66B45A57-BCE8-48C3-85B5-EACE1588BE31}" srcOrd="0" destOrd="0" parTransId="{40649FFD-74D7-4D23-A136-400DCF555959}" sibTransId="{475F5752-FCD8-4B5B-B2AD-017EAAEF1782}"/>
    <dgm:cxn modelId="{71E9C74E-1449-4476-82AA-77D6246F5B03}" type="presOf" srcId="{0BAC175C-C2DC-4B7A-88B6-99B813AB92C7}" destId="{FED06D58-DBF8-4397-8A6D-5A0C54A26381}" srcOrd="0" destOrd="0" presId="urn:microsoft.com/office/officeart/2016/7/layout/VerticalSolidActionList"/>
    <dgm:cxn modelId="{D56AB136-2808-4F25-8F93-A1E33DD3E66E}" srcId="{0BAC175C-C2DC-4B7A-88B6-99B813AB92C7}" destId="{07046567-B87E-47E6-AD35-39CEF8BC7B05}" srcOrd="2" destOrd="0" parTransId="{01D6C8A7-2C8B-4C44-8EC2-B70D4D68C900}" sibTransId="{9EC5C71D-8CE0-4991-8B58-7F14FB1EC770}"/>
    <dgm:cxn modelId="{7309BBEE-6F8F-435B-9EB9-99FDDECB4B1B}" srcId="{A57903B7-2C48-4E06-8B6A-1B44FDC2403C}" destId="{36B591A3-09E9-4C03-A955-EFF2B529BE55}" srcOrd="0" destOrd="0" parTransId="{4218B5D9-0D49-467D-AC59-1B2D4377DEA2}" sibTransId="{E30500A3-B1E2-4C9F-8BBA-2C59BA040636}"/>
    <dgm:cxn modelId="{2A6ACA77-DD0C-4CE6-AA84-A488A69621E3}" srcId="{0BAC175C-C2DC-4B7A-88B6-99B813AB92C7}" destId="{0F743CF6-F59B-4E2C-BAE7-25835C3EDCCA}" srcOrd="0" destOrd="0" parTransId="{40F1BD63-4A48-44B4-9262-16DD53D3CB86}" sibTransId="{3837C4FD-4A28-441A-8BEE-7D5500A14C8C}"/>
    <dgm:cxn modelId="{E88B8902-8300-4C45-A968-1425919E3790}" srcId="{0BAC175C-C2DC-4B7A-88B6-99B813AB92C7}" destId="{5487DD3D-05C0-4CA9-B010-B821870CE689}" srcOrd="4" destOrd="0" parTransId="{7D9D4F12-259D-4274-87E5-08EC16759BAC}" sibTransId="{A94DD831-2FE9-49D9-9E16-E386ECD07F0C}"/>
    <dgm:cxn modelId="{06021336-3C07-4D18-A6FE-E879E46C4270}" type="presOf" srcId="{0F743CF6-F59B-4E2C-BAE7-25835C3EDCCA}" destId="{F4DDA439-E60A-4840-9382-F9D123EC2966}" srcOrd="0" destOrd="0" presId="urn:microsoft.com/office/officeart/2016/7/layout/VerticalSolidActionList"/>
    <dgm:cxn modelId="{D9ACA81F-7DF2-42B4-A302-34FD5466BBAE}" type="presOf" srcId="{50F48F7A-7E16-441C-B90D-9072775BF902}" destId="{DB458ABB-EE07-48E1-B1C3-005D8C990C25}" srcOrd="0" destOrd="0" presId="urn:microsoft.com/office/officeart/2016/7/layout/VerticalSolidActionList"/>
    <dgm:cxn modelId="{B02E858A-8D08-4537-916A-672B3E39AF5B}" type="presOf" srcId="{66B45A57-BCE8-48C3-85B5-EACE1588BE31}" destId="{9E1A3020-EF9C-488B-B894-EC95B0B31C42}" srcOrd="0" destOrd="0" presId="urn:microsoft.com/office/officeart/2016/7/layout/VerticalSolidActionList"/>
    <dgm:cxn modelId="{C28B882F-07AC-4E9B-9348-D59B34D846EA}" srcId="{9D6636DD-CEDB-493D-A242-6A9E9618DD68}" destId="{7A070063-590A-4CC7-A690-08201552DBDA}" srcOrd="0" destOrd="0" parTransId="{3B397BDA-FB29-48BF-B1C1-48F78374FEE0}" sibTransId="{554510E0-0955-4CE6-B4B4-1A6589348F0B}"/>
    <dgm:cxn modelId="{7DAE0BE1-0648-444A-8319-5E511DEE5DFC}" type="presOf" srcId="{07046567-B87E-47E6-AD35-39CEF8BC7B05}" destId="{97E54CCB-1C42-4132-A233-6A4D5A6BD7EA}" srcOrd="0" destOrd="0" presId="urn:microsoft.com/office/officeart/2016/7/layout/VerticalSolidActionList"/>
    <dgm:cxn modelId="{2E64F30D-0538-4B56-9DA0-EE6B7550AEC0}" srcId="{0F743CF6-F59B-4E2C-BAE7-25835C3EDCCA}" destId="{50F48F7A-7E16-441C-B90D-9072775BF902}" srcOrd="0" destOrd="0" parTransId="{FC2402DC-B462-4003-AA97-9C26A967B0AC}" sibTransId="{5AF48C50-A986-45F1-86BC-75497A9DDD63}"/>
    <dgm:cxn modelId="{81B69EB7-AADE-4AD0-B36F-03D501F270EE}" srcId="{07046567-B87E-47E6-AD35-39CEF8BC7B05}" destId="{DBAB7E36-50F2-432C-AB85-A6685E01B3D4}" srcOrd="0" destOrd="0" parTransId="{2915DA63-F535-4ABD-ABD4-4CA22A9C419A}" sibTransId="{EB540937-58B1-48A0-95B6-313013AA1138}"/>
    <dgm:cxn modelId="{E1E4C826-2343-4DD6-B7E6-9526CCACEC34}" type="presOf" srcId="{36B591A3-09E9-4C03-A955-EFF2B529BE55}" destId="{C6640564-BE45-440B-98AF-90E540463FC0}" srcOrd="0" destOrd="0" presId="urn:microsoft.com/office/officeart/2016/7/layout/VerticalSolidActionList"/>
    <dgm:cxn modelId="{5FDA4972-AEF0-4FD9-81C8-07EE59F02DC1}" type="presParOf" srcId="{FED06D58-DBF8-4397-8A6D-5A0C54A26381}" destId="{3D58EB06-E3CE-49B3-8E0F-66E22DD38BA9}" srcOrd="0" destOrd="0" presId="urn:microsoft.com/office/officeart/2016/7/layout/VerticalSolidActionList"/>
    <dgm:cxn modelId="{0C6A0894-90FB-4E1C-A4DD-B7C1977264D5}" type="presParOf" srcId="{3D58EB06-E3CE-49B3-8E0F-66E22DD38BA9}" destId="{F4DDA439-E60A-4840-9382-F9D123EC2966}" srcOrd="0" destOrd="0" presId="urn:microsoft.com/office/officeart/2016/7/layout/VerticalSolidActionList"/>
    <dgm:cxn modelId="{44C0F50E-E79C-42A7-91BC-546775EAEFB3}" type="presParOf" srcId="{3D58EB06-E3CE-49B3-8E0F-66E22DD38BA9}" destId="{DB458ABB-EE07-48E1-B1C3-005D8C990C25}" srcOrd="1" destOrd="0" presId="urn:microsoft.com/office/officeart/2016/7/layout/VerticalSolidActionList"/>
    <dgm:cxn modelId="{9AB8F717-F9B3-43F3-9B8C-8047CC2D5113}" type="presParOf" srcId="{FED06D58-DBF8-4397-8A6D-5A0C54A26381}" destId="{D6E1714F-D725-43E5-AAD4-D4A706C3DBC7}" srcOrd="1" destOrd="0" presId="urn:microsoft.com/office/officeart/2016/7/layout/VerticalSolidActionList"/>
    <dgm:cxn modelId="{81DCBB13-973E-4862-9C09-23AA1389A79C}" type="presParOf" srcId="{FED06D58-DBF8-4397-8A6D-5A0C54A26381}" destId="{6303A9E3-BE35-434E-B683-E9B538F903B3}" srcOrd="2" destOrd="0" presId="urn:microsoft.com/office/officeart/2016/7/layout/VerticalSolidActionList"/>
    <dgm:cxn modelId="{B91B9B34-A414-49AA-A665-581FFD41BEC2}" type="presParOf" srcId="{6303A9E3-BE35-434E-B683-E9B538F903B3}" destId="{00EC613C-7E56-410C-BEEB-649F1E681C7D}" srcOrd="0" destOrd="0" presId="urn:microsoft.com/office/officeart/2016/7/layout/VerticalSolidActionList"/>
    <dgm:cxn modelId="{33EC6B3C-BEA6-4AA1-A9BF-5570A4CFC3A9}" type="presParOf" srcId="{6303A9E3-BE35-434E-B683-E9B538F903B3}" destId="{C6640564-BE45-440B-98AF-90E540463FC0}" srcOrd="1" destOrd="0" presId="urn:microsoft.com/office/officeart/2016/7/layout/VerticalSolidActionList"/>
    <dgm:cxn modelId="{957E46E6-4A7E-4E99-AF12-6E0B93FA74F6}" type="presParOf" srcId="{FED06D58-DBF8-4397-8A6D-5A0C54A26381}" destId="{DAC54E29-362F-4349-B03E-2BE79F904C98}" srcOrd="3" destOrd="0" presId="urn:microsoft.com/office/officeart/2016/7/layout/VerticalSolidActionList"/>
    <dgm:cxn modelId="{6DD627AF-5C22-44A2-9005-965F40CF05FA}" type="presParOf" srcId="{FED06D58-DBF8-4397-8A6D-5A0C54A26381}" destId="{C2AD4012-AFD3-471D-A069-41264B9C8699}" srcOrd="4" destOrd="0" presId="urn:microsoft.com/office/officeart/2016/7/layout/VerticalSolidActionList"/>
    <dgm:cxn modelId="{C9557BFB-79B5-43B4-BCF9-AD335861C004}" type="presParOf" srcId="{C2AD4012-AFD3-471D-A069-41264B9C8699}" destId="{97E54CCB-1C42-4132-A233-6A4D5A6BD7EA}" srcOrd="0" destOrd="0" presId="urn:microsoft.com/office/officeart/2016/7/layout/VerticalSolidActionList"/>
    <dgm:cxn modelId="{FD2B478F-4CC7-42A6-BF3F-C5BCB458C97A}" type="presParOf" srcId="{C2AD4012-AFD3-471D-A069-41264B9C8699}" destId="{DFC64285-FEB4-4810-BA4D-1B2ED436A98B}" srcOrd="1" destOrd="0" presId="urn:microsoft.com/office/officeart/2016/7/layout/VerticalSolidActionList"/>
    <dgm:cxn modelId="{4F0EC3C2-23F7-4571-99AA-88789275A317}" type="presParOf" srcId="{FED06D58-DBF8-4397-8A6D-5A0C54A26381}" destId="{6EB27D12-9C03-4A52-A5F7-9B0CB1359491}" srcOrd="5" destOrd="0" presId="urn:microsoft.com/office/officeart/2016/7/layout/VerticalSolidActionList"/>
    <dgm:cxn modelId="{6AEA2793-51F8-4538-9D37-CCBCBCBA8696}" type="presParOf" srcId="{FED06D58-DBF8-4397-8A6D-5A0C54A26381}" destId="{273B05AE-2DFE-463A-B167-CFE2FCB000DC}" srcOrd="6" destOrd="0" presId="urn:microsoft.com/office/officeart/2016/7/layout/VerticalSolidActionList"/>
    <dgm:cxn modelId="{5067C381-63C7-4F8D-80E7-CD841ABD8D17}" type="presParOf" srcId="{273B05AE-2DFE-463A-B167-CFE2FCB000DC}" destId="{DA41B72B-CE2F-41C0-9A60-61F85BD7514B}" srcOrd="0" destOrd="0" presId="urn:microsoft.com/office/officeart/2016/7/layout/VerticalSolidActionList"/>
    <dgm:cxn modelId="{9557161D-1291-4E71-817A-0631E091053E}" type="presParOf" srcId="{273B05AE-2DFE-463A-B167-CFE2FCB000DC}" destId="{63DCEC60-CDAE-44E3-AB8B-695A10D0A578}" srcOrd="1" destOrd="0" presId="urn:microsoft.com/office/officeart/2016/7/layout/VerticalSolidActionList"/>
    <dgm:cxn modelId="{979F9004-D9A7-4141-AA02-C623EB8B79A9}" type="presParOf" srcId="{FED06D58-DBF8-4397-8A6D-5A0C54A26381}" destId="{C6ACF6EC-F842-4C8C-94D3-7DBD2AAF5C67}" srcOrd="7" destOrd="0" presId="urn:microsoft.com/office/officeart/2016/7/layout/VerticalSolidActionList"/>
    <dgm:cxn modelId="{4F859F9F-7B9D-42F8-A7F9-CD6BBD1AD502}" type="presParOf" srcId="{FED06D58-DBF8-4397-8A6D-5A0C54A26381}" destId="{1BD90C39-6287-443C-9A8D-AB732C61BE87}" srcOrd="8" destOrd="0" presId="urn:microsoft.com/office/officeart/2016/7/layout/VerticalSolidActionList"/>
    <dgm:cxn modelId="{9716EF2B-0A31-4ABF-AFCC-F8F1BA1E71D8}" type="presParOf" srcId="{1BD90C39-6287-443C-9A8D-AB732C61BE87}" destId="{53CC3802-E650-4448-8EA5-5C3CE953C7D8}" srcOrd="0" destOrd="0" presId="urn:microsoft.com/office/officeart/2016/7/layout/VerticalSolidActionList"/>
    <dgm:cxn modelId="{172104CD-9825-444D-A3DD-75C82C6B4BAC}" type="presParOf" srcId="{1BD90C39-6287-443C-9A8D-AB732C61BE87}" destId="{9E1A3020-EF9C-488B-B894-EC95B0B31C42}"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A319F9-88D0-4A41-AAF2-8E487FD32FAB}" type="doc">
      <dgm:prSet loTypeId="urn:microsoft.com/office/officeart/2005/8/layout/default" loCatId="list" qsTypeId="urn:microsoft.com/office/officeart/2005/8/quickstyle/simple2" qsCatId="simple" csTypeId="urn:microsoft.com/office/officeart/2005/8/colors/colorful2" csCatId="colorful"/>
      <dgm:spPr/>
      <dgm:t>
        <a:bodyPr/>
        <a:lstStyle/>
        <a:p>
          <a:endParaRPr lang="en-US"/>
        </a:p>
      </dgm:t>
    </dgm:pt>
    <dgm:pt modelId="{C012F0BC-0197-48B6-A5C1-DC99D5E6BD5B}">
      <dgm:prSet/>
      <dgm:spPr/>
      <dgm:t>
        <a:bodyPr/>
        <a:lstStyle/>
        <a:p>
          <a:r>
            <a:rPr lang="en-US"/>
            <a:t>Artwork help create awareness in the society, inspire and motivate the people into doing good</a:t>
          </a:r>
        </a:p>
      </dgm:t>
    </dgm:pt>
    <dgm:pt modelId="{4B1165AC-0430-4328-BF32-9D239C1FD97B}" type="parTrans" cxnId="{EEE9B43A-1D4A-4DB6-BA77-4408A81B062F}">
      <dgm:prSet/>
      <dgm:spPr/>
      <dgm:t>
        <a:bodyPr/>
        <a:lstStyle/>
        <a:p>
          <a:endParaRPr lang="en-US"/>
        </a:p>
      </dgm:t>
    </dgm:pt>
    <dgm:pt modelId="{6AB48956-63F6-452B-BCAF-FD699A892810}" type="sibTrans" cxnId="{EEE9B43A-1D4A-4DB6-BA77-4408A81B062F}">
      <dgm:prSet/>
      <dgm:spPr/>
      <dgm:t>
        <a:bodyPr/>
        <a:lstStyle/>
        <a:p>
          <a:endParaRPr lang="en-US"/>
        </a:p>
      </dgm:t>
    </dgm:pt>
    <dgm:pt modelId="{FE146B9C-9D25-4CAE-834C-234EC3D35794}">
      <dgm:prSet/>
      <dgm:spPr/>
      <dgm:t>
        <a:bodyPr/>
        <a:lstStyle/>
        <a:p>
          <a:r>
            <a:rPr lang="en-US"/>
            <a:t>Artwork makes the surrounding colorful, adding the aesthetic beauty. </a:t>
          </a:r>
        </a:p>
      </dgm:t>
    </dgm:pt>
    <dgm:pt modelId="{F8A06C83-AAB1-457C-809B-A4A526DB9D92}" type="parTrans" cxnId="{8F599AFA-AA51-41B5-A6AB-F4286D0C7FAD}">
      <dgm:prSet/>
      <dgm:spPr/>
      <dgm:t>
        <a:bodyPr/>
        <a:lstStyle/>
        <a:p>
          <a:endParaRPr lang="en-US"/>
        </a:p>
      </dgm:t>
    </dgm:pt>
    <dgm:pt modelId="{3811308A-7577-43A5-ABD7-272D6CFB93EE}" type="sibTrans" cxnId="{8F599AFA-AA51-41B5-A6AB-F4286D0C7FAD}">
      <dgm:prSet/>
      <dgm:spPr/>
      <dgm:t>
        <a:bodyPr/>
        <a:lstStyle/>
        <a:p>
          <a:endParaRPr lang="en-US"/>
        </a:p>
      </dgm:t>
    </dgm:pt>
    <dgm:pt modelId="{4A4CA2F5-8705-458D-B492-164870F68015}">
      <dgm:prSet/>
      <dgm:spPr/>
      <dgm:t>
        <a:bodyPr/>
        <a:lstStyle/>
        <a:p>
          <a:r>
            <a:rPr lang="en-US"/>
            <a:t>Artwork provides emotions, feelings and sense to the community, leading to changes of perceptions, understanding and personality.</a:t>
          </a:r>
        </a:p>
      </dgm:t>
    </dgm:pt>
    <dgm:pt modelId="{D1E27491-CCEC-4C60-88B8-9C52AF11CD2B}" type="parTrans" cxnId="{33CB5EB6-1D67-4FC9-BCDC-F77E809B4AFB}">
      <dgm:prSet/>
      <dgm:spPr/>
      <dgm:t>
        <a:bodyPr/>
        <a:lstStyle/>
        <a:p>
          <a:endParaRPr lang="en-US"/>
        </a:p>
      </dgm:t>
    </dgm:pt>
    <dgm:pt modelId="{07E3EAD7-E051-4F64-87FF-CE0EAE1FD2A2}" type="sibTrans" cxnId="{33CB5EB6-1D67-4FC9-BCDC-F77E809B4AFB}">
      <dgm:prSet/>
      <dgm:spPr/>
      <dgm:t>
        <a:bodyPr/>
        <a:lstStyle/>
        <a:p>
          <a:endParaRPr lang="en-US"/>
        </a:p>
      </dgm:t>
    </dgm:pt>
    <dgm:pt modelId="{DA511DE4-2D64-4BA4-9380-E58A3AB89F7F}">
      <dgm:prSet/>
      <dgm:spPr/>
      <dgm:t>
        <a:bodyPr/>
        <a:lstStyle/>
        <a:p>
          <a:r>
            <a:rPr lang="en-US"/>
            <a:t>Some artwork also carries some sense of humor, fun making</a:t>
          </a:r>
        </a:p>
      </dgm:t>
    </dgm:pt>
    <dgm:pt modelId="{50EE7266-58DC-4CFD-84E6-344B71BFA1F9}" type="parTrans" cxnId="{190EBC9E-C929-468F-BB0C-C53CA4EF22E6}">
      <dgm:prSet/>
      <dgm:spPr/>
      <dgm:t>
        <a:bodyPr/>
        <a:lstStyle/>
        <a:p>
          <a:endParaRPr lang="en-US"/>
        </a:p>
      </dgm:t>
    </dgm:pt>
    <dgm:pt modelId="{DCF5D83B-6BD7-4671-97C8-ACF3BB4EEABC}" type="sibTrans" cxnId="{190EBC9E-C929-468F-BB0C-C53CA4EF22E6}">
      <dgm:prSet/>
      <dgm:spPr/>
      <dgm:t>
        <a:bodyPr/>
        <a:lstStyle/>
        <a:p>
          <a:endParaRPr lang="en-US"/>
        </a:p>
      </dgm:t>
    </dgm:pt>
    <dgm:pt modelId="{D63161D1-F0FC-457C-AF36-24AEEC4BBF57}">
      <dgm:prSet/>
      <dgm:spPr/>
      <dgm:t>
        <a:bodyPr/>
        <a:lstStyle/>
        <a:p>
          <a:r>
            <a:rPr lang="en-US"/>
            <a:t>The art criticism theories are crucial in helping people understand the artwork, as well as appreciate</a:t>
          </a:r>
        </a:p>
      </dgm:t>
    </dgm:pt>
    <dgm:pt modelId="{8F6D4D91-F4DC-43FA-97B5-DDB69580F6EB}" type="parTrans" cxnId="{F9ED6612-5367-4126-AA3F-904779D61680}">
      <dgm:prSet/>
      <dgm:spPr/>
      <dgm:t>
        <a:bodyPr/>
        <a:lstStyle/>
        <a:p>
          <a:endParaRPr lang="en-US"/>
        </a:p>
      </dgm:t>
    </dgm:pt>
    <dgm:pt modelId="{520C16D2-F2C7-4E2F-A01C-A0B3DF474D1C}" type="sibTrans" cxnId="{F9ED6612-5367-4126-AA3F-904779D61680}">
      <dgm:prSet/>
      <dgm:spPr/>
      <dgm:t>
        <a:bodyPr/>
        <a:lstStyle/>
        <a:p>
          <a:endParaRPr lang="en-US"/>
        </a:p>
      </dgm:t>
    </dgm:pt>
    <dgm:pt modelId="{42117503-3470-4782-AAE0-0DBFC69EC8B8}">
      <dgm:prSet/>
      <dgm:spPr/>
      <dgm:t>
        <a:bodyPr/>
        <a:lstStyle/>
        <a:p>
          <a:r>
            <a:rPr lang="en-US"/>
            <a:t>Effective use of art criticism theories can lead to a united state, since the artwork sends strong messages that can render a nation more cooperative, alienating from evil</a:t>
          </a:r>
        </a:p>
      </dgm:t>
    </dgm:pt>
    <dgm:pt modelId="{42CF584A-99E7-4631-802B-A3510E048B41}" type="parTrans" cxnId="{B63BEC6E-4186-47E6-A8FF-B9A4B4B5DEF7}">
      <dgm:prSet/>
      <dgm:spPr/>
      <dgm:t>
        <a:bodyPr/>
        <a:lstStyle/>
        <a:p>
          <a:endParaRPr lang="en-US"/>
        </a:p>
      </dgm:t>
    </dgm:pt>
    <dgm:pt modelId="{BF0D0009-D678-48A3-A0CD-299F827B527D}" type="sibTrans" cxnId="{B63BEC6E-4186-47E6-A8FF-B9A4B4B5DEF7}">
      <dgm:prSet/>
      <dgm:spPr/>
      <dgm:t>
        <a:bodyPr/>
        <a:lstStyle/>
        <a:p>
          <a:endParaRPr lang="en-US"/>
        </a:p>
      </dgm:t>
    </dgm:pt>
    <dgm:pt modelId="{927B45C6-A252-45D2-881C-6986B6AE4666}" type="pres">
      <dgm:prSet presAssocID="{68A319F9-88D0-4A41-AAF2-8E487FD32FAB}" presName="diagram" presStyleCnt="0">
        <dgm:presLayoutVars>
          <dgm:dir/>
          <dgm:resizeHandles val="exact"/>
        </dgm:presLayoutVars>
      </dgm:prSet>
      <dgm:spPr/>
      <dgm:t>
        <a:bodyPr/>
        <a:lstStyle/>
        <a:p>
          <a:endParaRPr lang="en-US"/>
        </a:p>
      </dgm:t>
    </dgm:pt>
    <dgm:pt modelId="{6DED086E-B1DF-44D6-A71E-F27775178992}" type="pres">
      <dgm:prSet presAssocID="{C012F0BC-0197-48B6-A5C1-DC99D5E6BD5B}" presName="node" presStyleLbl="node1" presStyleIdx="0" presStyleCnt="6">
        <dgm:presLayoutVars>
          <dgm:bulletEnabled val="1"/>
        </dgm:presLayoutVars>
      </dgm:prSet>
      <dgm:spPr/>
      <dgm:t>
        <a:bodyPr/>
        <a:lstStyle/>
        <a:p>
          <a:endParaRPr lang="en-US"/>
        </a:p>
      </dgm:t>
    </dgm:pt>
    <dgm:pt modelId="{9133F1B0-F91A-43C0-9539-2B5DF0B3445D}" type="pres">
      <dgm:prSet presAssocID="{6AB48956-63F6-452B-BCAF-FD699A892810}" presName="sibTrans" presStyleCnt="0"/>
      <dgm:spPr/>
    </dgm:pt>
    <dgm:pt modelId="{41B2448F-51AD-4D8D-A264-68E66A4BABCD}" type="pres">
      <dgm:prSet presAssocID="{FE146B9C-9D25-4CAE-834C-234EC3D35794}" presName="node" presStyleLbl="node1" presStyleIdx="1" presStyleCnt="6">
        <dgm:presLayoutVars>
          <dgm:bulletEnabled val="1"/>
        </dgm:presLayoutVars>
      </dgm:prSet>
      <dgm:spPr/>
      <dgm:t>
        <a:bodyPr/>
        <a:lstStyle/>
        <a:p>
          <a:endParaRPr lang="en-US"/>
        </a:p>
      </dgm:t>
    </dgm:pt>
    <dgm:pt modelId="{5D0CBE4D-8340-4771-B5B1-3D30494CCBA7}" type="pres">
      <dgm:prSet presAssocID="{3811308A-7577-43A5-ABD7-272D6CFB93EE}" presName="sibTrans" presStyleCnt="0"/>
      <dgm:spPr/>
    </dgm:pt>
    <dgm:pt modelId="{E70F9021-6193-4CA8-BEDC-D4126817BD79}" type="pres">
      <dgm:prSet presAssocID="{4A4CA2F5-8705-458D-B492-164870F68015}" presName="node" presStyleLbl="node1" presStyleIdx="2" presStyleCnt="6">
        <dgm:presLayoutVars>
          <dgm:bulletEnabled val="1"/>
        </dgm:presLayoutVars>
      </dgm:prSet>
      <dgm:spPr/>
      <dgm:t>
        <a:bodyPr/>
        <a:lstStyle/>
        <a:p>
          <a:endParaRPr lang="en-US"/>
        </a:p>
      </dgm:t>
    </dgm:pt>
    <dgm:pt modelId="{C8D89CC2-DCF7-4949-8059-56A56C52BAA0}" type="pres">
      <dgm:prSet presAssocID="{07E3EAD7-E051-4F64-87FF-CE0EAE1FD2A2}" presName="sibTrans" presStyleCnt="0"/>
      <dgm:spPr/>
    </dgm:pt>
    <dgm:pt modelId="{0D17A66A-8FEF-4FCF-A6C3-A270390079DB}" type="pres">
      <dgm:prSet presAssocID="{DA511DE4-2D64-4BA4-9380-E58A3AB89F7F}" presName="node" presStyleLbl="node1" presStyleIdx="3" presStyleCnt="6">
        <dgm:presLayoutVars>
          <dgm:bulletEnabled val="1"/>
        </dgm:presLayoutVars>
      </dgm:prSet>
      <dgm:spPr/>
      <dgm:t>
        <a:bodyPr/>
        <a:lstStyle/>
        <a:p>
          <a:endParaRPr lang="en-US"/>
        </a:p>
      </dgm:t>
    </dgm:pt>
    <dgm:pt modelId="{A965FE80-4C0C-4098-A8C0-D32428E6BD04}" type="pres">
      <dgm:prSet presAssocID="{DCF5D83B-6BD7-4671-97C8-ACF3BB4EEABC}" presName="sibTrans" presStyleCnt="0"/>
      <dgm:spPr/>
    </dgm:pt>
    <dgm:pt modelId="{625E173B-D028-459B-BC36-ABB51801CCD1}" type="pres">
      <dgm:prSet presAssocID="{D63161D1-F0FC-457C-AF36-24AEEC4BBF57}" presName="node" presStyleLbl="node1" presStyleIdx="4" presStyleCnt="6">
        <dgm:presLayoutVars>
          <dgm:bulletEnabled val="1"/>
        </dgm:presLayoutVars>
      </dgm:prSet>
      <dgm:spPr/>
      <dgm:t>
        <a:bodyPr/>
        <a:lstStyle/>
        <a:p>
          <a:endParaRPr lang="en-US"/>
        </a:p>
      </dgm:t>
    </dgm:pt>
    <dgm:pt modelId="{D86C9701-9798-48B2-9A0C-58CE5A2B132B}" type="pres">
      <dgm:prSet presAssocID="{520C16D2-F2C7-4E2F-A01C-A0B3DF474D1C}" presName="sibTrans" presStyleCnt="0"/>
      <dgm:spPr/>
    </dgm:pt>
    <dgm:pt modelId="{CA3D373C-A0BB-4339-A5F2-22479A184330}" type="pres">
      <dgm:prSet presAssocID="{42117503-3470-4782-AAE0-0DBFC69EC8B8}" presName="node" presStyleLbl="node1" presStyleIdx="5" presStyleCnt="6">
        <dgm:presLayoutVars>
          <dgm:bulletEnabled val="1"/>
        </dgm:presLayoutVars>
      </dgm:prSet>
      <dgm:spPr/>
      <dgm:t>
        <a:bodyPr/>
        <a:lstStyle/>
        <a:p>
          <a:endParaRPr lang="en-US"/>
        </a:p>
      </dgm:t>
    </dgm:pt>
  </dgm:ptLst>
  <dgm:cxnLst>
    <dgm:cxn modelId="{46B4A88A-33AD-4524-9B50-3D930786981E}" type="presOf" srcId="{C012F0BC-0197-48B6-A5C1-DC99D5E6BD5B}" destId="{6DED086E-B1DF-44D6-A71E-F27775178992}" srcOrd="0" destOrd="0" presId="urn:microsoft.com/office/officeart/2005/8/layout/default"/>
    <dgm:cxn modelId="{B63BEC6E-4186-47E6-A8FF-B9A4B4B5DEF7}" srcId="{68A319F9-88D0-4A41-AAF2-8E487FD32FAB}" destId="{42117503-3470-4782-AAE0-0DBFC69EC8B8}" srcOrd="5" destOrd="0" parTransId="{42CF584A-99E7-4631-802B-A3510E048B41}" sibTransId="{BF0D0009-D678-48A3-A0CD-299F827B527D}"/>
    <dgm:cxn modelId="{33CB5EB6-1D67-4FC9-BCDC-F77E809B4AFB}" srcId="{68A319F9-88D0-4A41-AAF2-8E487FD32FAB}" destId="{4A4CA2F5-8705-458D-B492-164870F68015}" srcOrd="2" destOrd="0" parTransId="{D1E27491-CCEC-4C60-88B8-9C52AF11CD2B}" sibTransId="{07E3EAD7-E051-4F64-87FF-CE0EAE1FD2A2}"/>
    <dgm:cxn modelId="{E80F3D7D-33C3-40F7-A062-7A9419270904}" type="presOf" srcId="{DA511DE4-2D64-4BA4-9380-E58A3AB89F7F}" destId="{0D17A66A-8FEF-4FCF-A6C3-A270390079DB}" srcOrd="0" destOrd="0" presId="urn:microsoft.com/office/officeart/2005/8/layout/default"/>
    <dgm:cxn modelId="{8F599AFA-AA51-41B5-A6AB-F4286D0C7FAD}" srcId="{68A319F9-88D0-4A41-AAF2-8E487FD32FAB}" destId="{FE146B9C-9D25-4CAE-834C-234EC3D35794}" srcOrd="1" destOrd="0" parTransId="{F8A06C83-AAB1-457C-809B-A4A526DB9D92}" sibTransId="{3811308A-7577-43A5-ABD7-272D6CFB93EE}"/>
    <dgm:cxn modelId="{2F8DA8A4-7977-4CAE-B55B-E6F59E1A05B6}" type="presOf" srcId="{68A319F9-88D0-4A41-AAF2-8E487FD32FAB}" destId="{927B45C6-A252-45D2-881C-6986B6AE4666}" srcOrd="0" destOrd="0" presId="urn:microsoft.com/office/officeart/2005/8/layout/default"/>
    <dgm:cxn modelId="{EEE9B43A-1D4A-4DB6-BA77-4408A81B062F}" srcId="{68A319F9-88D0-4A41-AAF2-8E487FD32FAB}" destId="{C012F0BC-0197-48B6-A5C1-DC99D5E6BD5B}" srcOrd="0" destOrd="0" parTransId="{4B1165AC-0430-4328-BF32-9D239C1FD97B}" sibTransId="{6AB48956-63F6-452B-BCAF-FD699A892810}"/>
    <dgm:cxn modelId="{F9ED6612-5367-4126-AA3F-904779D61680}" srcId="{68A319F9-88D0-4A41-AAF2-8E487FD32FAB}" destId="{D63161D1-F0FC-457C-AF36-24AEEC4BBF57}" srcOrd="4" destOrd="0" parTransId="{8F6D4D91-F4DC-43FA-97B5-DDB69580F6EB}" sibTransId="{520C16D2-F2C7-4E2F-A01C-A0B3DF474D1C}"/>
    <dgm:cxn modelId="{AFF06A6F-2468-4E80-A7C7-99F3B6B194B3}" type="presOf" srcId="{D63161D1-F0FC-457C-AF36-24AEEC4BBF57}" destId="{625E173B-D028-459B-BC36-ABB51801CCD1}" srcOrd="0" destOrd="0" presId="urn:microsoft.com/office/officeart/2005/8/layout/default"/>
    <dgm:cxn modelId="{6FD09C03-BD8C-4FFD-92E3-0ED709EFDD64}" type="presOf" srcId="{FE146B9C-9D25-4CAE-834C-234EC3D35794}" destId="{41B2448F-51AD-4D8D-A264-68E66A4BABCD}" srcOrd="0" destOrd="0" presId="urn:microsoft.com/office/officeart/2005/8/layout/default"/>
    <dgm:cxn modelId="{190EBC9E-C929-468F-BB0C-C53CA4EF22E6}" srcId="{68A319F9-88D0-4A41-AAF2-8E487FD32FAB}" destId="{DA511DE4-2D64-4BA4-9380-E58A3AB89F7F}" srcOrd="3" destOrd="0" parTransId="{50EE7266-58DC-4CFD-84E6-344B71BFA1F9}" sibTransId="{DCF5D83B-6BD7-4671-97C8-ACF3BB4EEABC}"/>
    <dgm:cxn modelId="{F840D826-2001-4A4F-8654-B1F54AA71E5F}" type="presOf" srcId="{42117503-3470-4782-AAE0-0DBFC69EC8B8}" destId="{CA3D373C-A0BB-4339-A5F2-22479A184330}" srcOrd="0" destOrd="0" presId="urn:microsoft.com/office/officeart/2005/8/layout/default"/>
    <dgm:cxn modelId="{38D73DAC-60D3-49B0-8F9D-5148C47863BF}" type="presOf" srcId="{4A4CA2F5-8705-458D-B492-164870F68015}" destId="{E70F9021-6193-4CA8-BEDC-D4126817BD79}" srcOrd="0" destOrd="0" presId="urn:microsoft.com/office/officeart/2005/8/layout/default"/>
    <dgm:cxn modelId="{88EF493B-C6E3-45A1-BC50-E6D8609D6DD9}" type="presParOf" srcId="{927B45C6-A252-45D2-881C-6986B6AE4666}" destId="{6DED086E-B1DF-44D6-A71E-F27775178992}" srcOrd="0" destOrd="0" presId="urn:microsoft.com/office/officeart/2005/8/layout/default"/>
    <dgm:cxn modelId="{6F7EF32E-74D8-4FE4-93B9-6435522185FF}" type="presParOf" srcId="{927B45C6-A252-45D2-881C-6986B6AE4666}" destId="{9133F1B0-F91A-43C0-9539-2B5DF0B3445D}" srcOrd="1" destOrd="0" presId="urn:microsoft.com/office/officeart/2005/8/layout/default"/>
    <dgm:cxn modelId="{FCCD6D4B-0B6A-4A76-919C-5733097EB89E}" type="presParOf" srcId="{927B45C6-A252-45D2-881C-6986B6AE4666}" destId="{41B2448F-51AD-4D8D-A264-68E66A4BABCD}" srcOrd="2" destOrd="0" presId="urn:microsoft.com/office/officeart/2005/8/layout/default"/>
    <dgm:cxn modelId="{A93E4E12-4BAE-4E06-B4B7-3BACC016658D}" type="presParOf" srcId="{927B45C6-A252-45D2-881C-6986B6AE4666}" destId="{5D0CBE4D-8340-4771-B5B1-3D30494CCBA7}" srcOrd="3" destOrd="0" presId="urn:microsoft.com/office/officeart/2005/8/layout/default"/>
    <dgm:cxn modelId="{9D9B0A09-7E0C-4C3D-9B99-26C5A83546B2}" type="presParOf" srcId="{927B45C6-A252-45D2-881C-6986B6AE4666}" destId="{E70F9021-6193-4CA8-BEDC-D4126817BD79}" srcOrd="4" destOrd="0" presId="urn:microsoft.com/office/officeart/2005/8/layout/default"/>
    <dgm:cxn modelId="{F7DFB817-40BD-42D8-84F3-52FD9D83F5DA}" type="presParOf" srcId="{927B45C6-A252-45D2-881C-6986B6AE4666}" destId="{C8D89CC2-DCF7-4949-8059-56A56C52BAA0}" srcOrd="5" destOrd="0" presId="urn:microsoft.com/office/officeart/2005/8/layout/default"/>
    <dgm:cxn modelId="{283B8910-5570-4148-8D36-7A1862AA3B96}" type="presParOf" srcId="{927B45C6-A252-45D2-881C-6986B6AE4666}" destId="{0D17A66A-8FEF-4FCF-A6C3-A270390079DB}" srcOrd="6" destOrd="0" presId="urn:microsoft.com/office/officeart/2005/8/layout/default"/>
    <dgm:cxn modelId="{93DD9E42-681E-49AF-825A-D1272F8487D0}" type="presParOf" srcId="{927B45C6-A252-45D2-881C-6986B6AE4666}" destId="{A965FE80-4C0C-4098-A8C0-D32428E6BD04}" srcOrd="7" destOrd="0" presId="urn:microsoft.com/office/officeart/2005/8/layout/default"/>
    <dgm:cxn modelId="{915EF30B-F6FF-496C-A7BC-86082B92394A}" type="presParOf" srcId="{927B45C6-A252-45D2-881C-6986B6AE4666}" destId="{625E173B-D028-459B-BC36-ABB51801CCD1}" srcOrd="8" destOrd="0" presId="urn:microsoft.com/office/officeart/2005/8/layout/default"/>
    <dgm:cxn modelId="{000C7424-E373-4C7E-B5C3-B236E4E89410}" type="presParOf" srcId="{927B45C6-A252-45D2-881C-6986B6AE4666}" destId="{D86C9701-9798-48B2-9A0C-58CE5A2B132B}" srcOrd="9" destOrd="0" presId="urn:microsoft.com/office/officeart/2005/8/layout/default"/>
    <dgm:cxn modelId="{E6A8B079-3F9A-4DA5-9E04-A0BC893272C7}" type="presParOf" srcId="{927B45C6-A252-45D2-881C-6986B6AE4666}" destId="{CA3D373C-A0BB-4339-A5F2-22479A18433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8580B4-F29F-4A6D-90A5-2EB0FC9BBE55}" type="datetimeFigureOut">
              <a:rPr lang="en-US" smtClean="0"/>
              <a:t>11/25/2018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D3BF9-23EF-4C1D-8C96-9C7FB4D9FE05}" type="slidenum">
              <a:rPr lang="en-US" smtClean="0"/>
              <a:t>‹#›</a:t>
            </a:fld>
            <a:endParaRPr lang="en-US"/>
          </a:p>
        </p:txBody>
      </p:sp>
    </p:spTree>
    <p:extLst>
      <p:ext uri="{BB962C8B-B14F-4D97-AF65-F5344CB8AC3E}">
        <p14:creationId xmlns:p14="http://schemas.microsoft.com/office/powerpoint/2010/main" val="1035956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4</a:t>
            </a:fld>
            <a:endParaRPr lang="en-US"/>
          </a:p>
        </p:txBody>
      </p:sp>
    </p:spTree>
    <p:extLst>
      <p:ext uri="{BB962C8B-B14F-4D97-AF65-F5344CB8AC3E}">
        <p14:creationId xmlns:p14="http://schemas.microsoft.com/office/powerpoint/2010/main" val="4169033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12</a:t>
            </a:fld>
            <a:endParaRPr lang="en-US"/>
          </a:p>
        </p:txBody>
      </p:sp>
    </p:spTree>
    <p:extLst>
      <p:ext uri="{BB962C8B-B14F-4D97-AF65-F5344CB8AC3E}">
        <p14:creationId xmlns:p14="http://schemas.microsoft.com/office/powerpoint/2010/main" val="296119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16</a:t>
            </a:fld>
            <a:endParaRPr lang="en-US"/>
          </a:p>
        </p:txBody>
      </p:sp>
    </p:spTree>
    <p:extLst>
      <p:ext uri="{BB962C8B-B14F-4D97-AF65-F5344CB8AC3E}">
        <p14:creationId xmlns:p14="http://schemas.microsoft.com/office/powerpoint/2010/main" val="1504259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20</a:t>
            </a:fld>
            <a:endParaRPr lang="en-US"/>
          </a:p>
        </p:txBody>
      </p:sp>
    </p:spTree>
    <p:extLst>
      <p:ext uri="{BB962C8B-B14F-4D97-AF65-F5344CB8AC3E}">
        <p14:creationId xmlns:p14="http://schemas.microsoft.com/office/powerpoint/2010/main" val="1675844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Include citation</a:t>
            </a:r>
          </a:p>
        </p:txBody>
      </p:sp>
      <p:sp>
        <p:nvSpPr>
          <p:cNvPr id="4" name="Slide Number Placeholder 3"/>
          <p:cNvSpPr>
            <a:spLocks noGrp="1"/>
          </p:cNvSpPr>
          <p:nvPr>
            <p:ph type="sldNum" sz="quarter" idx="10"/>
          </p:nvPr>
        </p:nvSpPr>
        <p:spPr/>
        <p:txBody>
          <a:bodyPr/>
          <a:lstStyle/>
          <a:p>
            <a:fld id="{5B6D3BF9-23EF-4C1D-8C96-9C7FB4D9FE05}" type="slidenum">
              <a:rPr lang="en-US" smtClean="0"/>
              <a:t>24</a:t>
            </a:fld>
            <a:endParaRPr lang="en-US"/>
          </a:p>
        </p:txBody>
      </p:sp>
    </p:spTree>
    <p:extLst>
      <p:ext uri="{BB962C8B-B14F-4D97-AF65-F5344CB8AC3E}">
        <p14:creationId xmlns:p14="http://schemas.microsoft.com/office/powerpoint/2010/main" val="787356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12BADF06-B5AF-47DF-B9EB-82C0F3832E01}"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5997118"/>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159045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178988234"/>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285605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46B47B-929F-422F-A963-3E3F6964BE60}" type="datetimeFigureOut">
              <a:rPr lang="en-US" smtClean="0"/>
              <a:t>11/25/2018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2884228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B46B47B-929F-422F-A963-3E3F6964BE60}" type="datetimeFigureOut">
              <a:rPr lang="en-US" smtClean="0"/>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630760153"/>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6B47B-929F-422F-A963-3E3F6964BE60}" type="datetimeFigureOut">
              <a:rPr lang="en-US" smtClean="0"/>
              <a:t>11/25/2018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403332272"/>
      </p:ext>
    </p:extLst>
  </p:cSld>
  <p:clrMapOvr>
    <a:masterClrMapping/>
  </p:clrMapOvr>
  <p:transition spd="slow">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28174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920689375"/>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081511310"/>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43826861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5858600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B46B47B-929F-422F-A963-3E3F6964BE60}" type="datetimeFigureOut">
              <a:rPr lang="en-US" smtClean="0"/>
              <a:t>11/25/2018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02160675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B46B47B-929F-422F-A963-3E3F6964BE60}" type="datetimeFigureOut">
              <a:rPr lang="en-US" smtClean="0"/>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2639157909"/>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B46B47B-929F-422F-A963-3E3F6964BE60}" type="datetimeFigureOut">
              <a:rPr lang="en-US" smtClean="0"/>
              <a:t>11/25/2018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555003573"/>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453594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3593678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B46B47B-929F-422F-A963-3E3F6964BE60}" type="datetimeFigureOut">
              <a:rPr lang="en-US" smtClean="0"/>
              <a:t>11/25/2018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BADF06-B5AF-47DF-B9EB-82C0F3832E01}" type="slidenum">
              <a:rPr lang="en-US" smtClean="0"/>
              <a:t>‹#›</a:t>
            </a:fld>
            <a:endParaRPr lang="en-US"/>
          </a:p>
        </p:txBody>
      </p:sp>
    </p:spTree>
    <p:extLst>
      <p:ext uri="{BB962C8B-B14F-4D97-AF65-F5344CB8AC3E}">
        <p14:creationId xmlns:p14="http://schemas.microsoft.com/office/powerpoint/2010/main" val="128646031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DB46B47B-929F-422F-A963-3E3F6964BE60}" type="datetimeFigureOut">
              <a:rPr lang="en-US" smtClean="0"/>
              <a:t>11/25/2018</a:t>
            </a:fld>
            <a:endParaRPr lang="en-US"/>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12BADF06-B5AF-47DF-B9EB-82C0F3832E01}" type="slidenum">
              <a:rPr lang="en-US" smtClean="0"/>
              <a:t>‹#›</a:t>
            </a:fld>
            <a:endParaRPr lang="en-US"/>
          </a:p>
        </p:txBody>
      </p:sp>
    </p:spTree>
    <p:extLst>
      <p:ext uri="{BB962C8B-B14F-4D97-AF65-F5344CB8AC3E}">
        <p14:creationId xmlns:p14="http://schemas.microsoft.com/office/powerpoint/2010/main" val="4014884313"/>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 id="2147483866" r:id="rId13"/>
    <p:sldLayoutId id="2147483867" r:id="rId14"/>
    <p:sldLayoutId id="2147483868" r:id="rId15"/>
    <p:sldLayoutId id="2147483869" r:id="rId16"/>
    <p:sldLayoutId id="2147483870" r:id="rId17"/>
    <p:sldLayoutId id="2147483871" r:id="rId18"/>
  </p:sldLayoutIdLst>
  <p:transition spd="slow">
    <p:fade/>
  </p:transition>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https://www.widewalls.ch/the-history-of-street-art/" TargetMode="External"/><Relationship Id="rId2" Type="http://schemas.openxmlformats.org/officeDocument/2006/relationships/image" Target="../media/image2.jpeg"/><Relationship Id="rId1" Type="http://schemas.openxmlformats.org/officeDocument/2006/relationships/slideLayout" Target="../slideLayouts/slideLayout18.xml"/><Relationship Id="rId6" Type="http://schemas.openxmlformats.org/officeDocument/2006/relationships/hyperlink" Target="https://www.rollingstone.com/music/music-country/see-shepard-" TargetMode="External"/><Relationship Id="rId5" Type="http://schemas.openxmlformats.org/officeDocument/2006/relationships/hyperlink" Target="https://www.pinterest.com/pin/402298179190884699/?lp=true" TargetMode="External"/><Relationship Id="rId4" Type="http://schemas.openxmlformats.org/officeDocument/2006/relationships/hyperlink" Target="http://nyclovesnyc.blogspot.com/2013/08/dumbo-walls-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77" name="Picture 76">
            <a:extLst>
              <a:ext uri="{FF2B5EF4-FFF2-40B4-BE49-F238E27FC236}">
                <a16:creationId xmlns:a16="http://schemas.microsoft.com/office/drawing/2014/main" xmlns="" id="{4C886762-16F0-4868-B83A-26174621418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79" name="Freeform 11">
            <a:extLst>
              <a:ext uri="{FF2B5EF4-FFF2-40B4-BE49-F238E27FC236}">
                <a16:creationId xmlns:a16="http://schemas.microsoft.com/office/drawing/2014/main" xmlns="" id="{D2B54B4E-3454-4B76-B85A-8512B77298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81" name="Freeform 13">
            <a:extLst>
              <a:ext uri="{FF2B5EF4-FFF2-40B4-BE49-F238E27FC236}">
                <a16:creationId xmlns:a16="http://schemas.microsoft.com/office/drawing/2014/main" xmlns="" id="{7EFFE965-5586-4889-A74D-3A6080D04B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83" name="Freeform 25">
            <a:extLst>
              <a:ext uri="{FF2B5EF4-FFF2-40B4-BE49-F238E27FC236}">
                <a16:creationId xmlns:a16="http://schemas.microsoft.com/office/drawing/2014/main" xmlns="" id="{5BC4125D-18D9-4A65-82B6-C24FE9434F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85" name="Freeform 14">
            <a:extLst>
              <a:ext uri="{FF2B5EF4-FFF2-40B4-BE49-F238E27FC236}">
                <a16:creationId xmlns:a16="http://schemas.microsoft.com/office/drawing/2014/main" xmlns="" id="{A86DE327-0F45-4F54-BB6C-68A093CE55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87" name="5-Point Star 24">
            <a:extLst>
              <a:ext uri="{FF2B5EF4-FFF2-40B4-BE49-F238E27FC236}">
                <a16:creationId xmlns:a16="http://schemas.microsoft.com/office/drawing/2014/main" xmlns="" id="{795857C2-E6E7-405A-B5A3-4DE3B50A7B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89" name="Picture 88">
            <a:extLst>
              <a:ext uri="{FF2B5EF4-FFF2-40B4-BE49-F238E27FC236}">
                <a16:creationId xmlns:a16="http://schemas.microsoft.com/office/drawing/2014/main" xmlns="" id="{2C53C8BF-9653-4474-9153-4FE835420D6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91" name="Rectangle 90">
            <a:extLst>
              <a:ext uri="{FF2B5EF4-FFF2-40B4-BE49-F238E27FC236}">
                <a16:creationId xmlns:a16="http://schemas.microsoft.com/office/drawing/2014/main" xmlns="" id="{7C08F021-28CE-479A-B96B-5252A9DDF6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467" y="0"/>
            <a:ext cx="7107594"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reeform 5">
            <a:extLst>
              <a:ext uri="{FF2B5EF4-FFF2-40B4-BE49-F238E27FC236}">
                <a16:creationId xmlns:a16="http://schemas.microsoft.com/office/drawing/2014/main" xmlns="" id="{09507514-A010-4863-8E99-AB3983760B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61" y="0"/>
            <a:ext cx="675601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4" name="Title 3"/>
          <p:cNvSpPr>
            <a:spLocks noGrp="1"/>
          </p:cNvSpPr>
          <p:nvPr>
            <p:ph type="title"/>
          </p:nvPr>
        </p:nvSpPr>
        <p:spPr>
          <a:xfrm>
            <a:off x="459934" y="1304458"/>
            <a:ext cx="5778684" cy="2901781"/>
          </a:xfrm>
        </p:spPr>
        <p:txBody>
          <a:bodyPr vert="horz" lIns="91440" tIns="45720" rIns="91440" bIns="45720" rtlCol="0" anchor="b">
            <a:normAutofit/>
          </a:bodyPr>
          <a:lstStyle/>
          <a:p>
            <a:pPr algn="r"/>
            <a:r>
              <a:rPr lang="en-US" sz="3800"/>
              <a:t>American Street art</a:t>
            </a:r>
            <a:br>
              <a:rPr lang="en-US" sz="3800"/>
            </a:br>
            <a:r>
              <a:rPr lang="en-US" sz="3800"/>
              <a:t>Travis Mayo</a:t>
            </a:r>
            <a:br>
              <a:rPr lang="en-US" sz="3800"/>
            </a:br>
            <a:r>
              <a:rPr lang="en-US" sz="3800"/>
              <a:t>Columbia Southern University</a:t>
            </a:r>
            <a:br>
              <a:rPr lang="en-US" sz="3800"/>
            </a:br>
            <a:r>
              <a:rPr lang="en-US" sz="3800"/>
              <a:t>10/16/2018</a:t>
            </a:r>
          </a:p>
        </p:txBody>
      </p:sp>
      <p:sp>
        <p:nvSpPr>
          <p:cNvPr id="95" name="Rectangle 94">
            <a:extLst>
              <a:ext uri="{FF2B5EF4-FFF2-40B4-BE49-F238E27FC236}">
                <a16:creationId xmlns:a16="http://schemas.microsoft.com/office/drawing/2014/main" xmlns="" id="{C015C3BB-3CA4-4964-8FB4-7DA3FBB637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2468" y="0"/>
            <a:ext cx="6720840"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7" name="Rectangle 96">
            <a:extLst>
              <a:ext uri="{FF2B5EF4-FFF2-40B4-BE49-F238E27FC236}">
                <a16:creationId xmlns:a16="http://schemas.microsoft.com/office/drawing/2014/main" xmlns="" id="{7941F53E-EAF1-4AF0-9386-A74DFBA204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108" y="5762147"/>
            <a:ext cx="6720840"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9" name="Rectangle 98">
            <a:extLst>
              <a:ext uri="{FF2B5EF4-FFF2-40B4-BE49-F238E27FC236}">
                <a16:creationId xmlns:a16="http://schemas.microsoft.com/office/drawing/2014/main" xmlns="" id="{D7210737-D731-4ED9-8D08-A238C71DD3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557188" y="450792"/>
            <a:ext cx="4171517"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drawing of a cartoon character&#10;&#10;Description automatically generated">
            <a:extLst>
              <a:ext uri="{FF2B5EF4-FFF2-40B4-BE49-F238E27FC236}">
                <a16:creationId xmlns:a16="http://schemas.microsoft.com/office/drawing/2014/main" xmlns="" id="{2BB4FFE4-6B94-4697-8A84-15F4635D805D}"/>
              </a:ext>
            </a:extLst>
          </p:cNvPr>
          <p:cNvPicPr>
            <a:picLocks noChangeAspect="1"/>
          </p:cNvPicPr>
          <p:nvPr/>
        </p:nvPicPr>
        <p:blipFill rotWithShape="1">
          <a:blip r:embed="rId4"/>
          <a:srcRect t="3030" r="-1" b="5047"/>
          <a:stretch/>
        </p:blipFill>
        <p:spPr>
          <a:xfrm rot="21600000">
            <a:off x="7798182" y="684680"/>
            <a:ext cx="3697956" cy="5482657"/>
          </a:xfrm>
          <a:prstGeom prst="rect">
            <a:avLst/>
          </a:prstGeom>
        </p:spPr>
      </p:pic>
    </p:spTree>
    <p:extLst>
      <p:ext uri="{BB962C8B-B14F-4D97-AF65-F5344CB8AC3E}">
        <p14:creationId xmlns:p14="http://schemas.microsoft.com/office/powerpoint/2010/main" val="2593117154"/>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6398496" cy="1151965"/>
          </a:xfrm>
        </p:spPr>
        <p:txBody>
          <a:bodyPr vert="horz" lIns="91440" tIns="45720" rIns="91440" bIns="45720" rtlCol="0">
            <a:normAutofit/>
          </a:bodyPr>
          <a:lstStyle/>
          <a:p>
            <a:r>
              <a:rPr lang="en-US"/>
              <a:t>American Street art</a:t>
            </a:r>
          </a:p>
        </p:txBody>
      </p:sp>
      <p:sp>
        <p:nvSpPr>
          <p:cNvPr id="3" name="Content Placeholder 2"/>
          <p:cNvSpPr>
            <a:spLocks noGrp="1"/>
          </p:cNvSpPr>
          <p:nvPr>
            <p:ph idx="1"/>
          </p:nvPr>
        </p:nvSpPr>
        <p:spPr>
          <a:xfrm>
            <a:off x="685800" y="2063397"/>
            <a:ext cx="6397157" cy="3237468"/>
          </a:xfrm>
        </p:spPr>
        <p:txBody>
          <a:bodyPr vert="horz" lIns="91440" tIns="45720" rIns="91440" bIns="45720" rtlCol="0">
            <a:normAutofit/>
          </a:bodyPr>
          <a:lstStyle/>
          <a:p>
            <a:pPr>
              <a:lnSpc>
                <a:spcPct val="110000"/>
              </a:lnSpc>
              <a:buFont typeface="Wingdings" panose="05000000000000000000" pitchFamily="2" charset="2"/>
              <a:buChar char="ü"/>
            </a:pPr>
            <a:r>
              <a:rPr lang="en-US" sz="1400" cap="none">
                <a:cs typeface="Aharoni" panose="02010803020104030203" pitchFamily="2" charset="-79"/>
              </a:rPr>
              <a:t>I have always been fascinated with street art and graffiti.  </a:t>
            </a:r>
          </a:p>
          <a:p>
            <a:pPr>
              <a:lnSpc>
                <a:spcPct val="110000"/>
              </a:lnSpc>
              <a:buFont typeface="Wingdings" panose="05000000000000000000" pitchFamily="2" charset="2"/>
              <a:buChar char="ü"/>
            </a:pPr>
            <a:r>
              <a:rPr lang="en-US" sz="1400" cap="none">
                <a:cs typeface="Aharoni" panose="02010803020104030203" pitchFamily="2" charset="-79"/>
              </a:rPr>
              <a:t>It is my favorite form of artistic expression second to music. </a:t>
            </a:r>
          </a:p>
          <a:p>
            <a:pPr>
              <a:lnSpc>
                <a:spcPct val="110000"/>
              </a:lnSpc>
              <a:buFont typeface="Wingdings" panose="05000000000000000000" pitchFamily="2" charset="2"/>
              <a:buChar char="ü"/>
            </a:pPr>
            <a:r>
              <a:rPr lang="en-US" sz="1400" cap="none">
                <a:cs typeface="Aharoni" panose="02010803020104030203" pitchFamily="2" charset="-79"/>
              </a:rPr>
              <a:t>Now, I am no artist by any means, but to me graffiti is a rebellious form of making a statement or sending a message and street art brings life to plain walls, tunnels, and alleys.</a:t>
            </a:r>
          </a:p>
          <a:p>
            <a:pPr>
              <a:lnSpc>
                <a:spcPct val="110000"/>
              </a:lnSpc>
              <a:buFont typeface="Wingdings" panose="05000000000000000000" pitchFamily="2" charset="2"/>
              <a:buChar char="ü"/>
            </a:pPr>
            <a:r>
              <a:rPr lang="en-US" sz="1400" cap="none">
                <a:cs typeface="Aharoni" panose="02010803020104030203" pitchFamily="2" charset="-79"/>
              </a:rPr>
              <a:t> In my opinion graffiti and street art means a more colorful world, or more interesting scenery, and adds character to our country. </a:t>
            </a:r>
          </a:p>
          <a:p>
            <a:pPr>
              <a:lnSpc>
                <a:spcPct val="110000"/>
              </a:lnSpc>
              <a:buFont typeface="Wingdings" panose="05000000000000000000" pitchFamily="2" charset="2"/>
              <a:buChar char="ü"/>
            </a:pPr>
            <a:r>
              <a:rPr lang="en-US" sz="1400" cap="none">
                <a:cs typeface="Aharoni" panose="02010803020104030203" pitchFamily="2" charset="-79"/>
              </a:rPr>
              <a:t>It makes for a scenic ride to work or walk around the block.</a:t>
            </a:r>
          </a:p>
          <a:p>
            <a:pPr>
              <a:lnSpc>
                <a:spcPct val="110000"/>
              </a:lnSpc>
              <a:buFont typeface="Wingdings" panose="05000000000000000000" pitchFamily="2" charset="2"/>
              <a:buChar char="ü"/>
            </a:pPr>
            <a:r>
              <a:rPr lang="en-US" sz="1400" cap="none">
                <a:cs typeface="Aharoni" panose="02010803020104030203" pitchFamily="2" charset="-79"/>
              </a:rPr>
              <a:t> I Look forward to learning more about how artist do street art, what medium do they use, and how that challenges them in their work. </a:t>
            </a:r>
          </a:p>
        </p:txBody>
      </p:sp>
      <p:pic>
        <p:nvPicPr>
          <p:cNvPr id="5" name="Picture 4" descr="A close up of a sign&#10;&#10;Description automatically generated">
            <a:extLst>
              <a:ext uri="{FF2B5EF4-FFF2-40B4-BE49-F238E27FC236}">
                <a16:creationId xmlns:a16="http://schemas.microsoft.com/office/drawing/2014/main" xmlns="" id="{65B4ED37-C6A8-4EDC-9498-7639B2C98E93}"/>
              </a:ext>
            </a:extLst>
          </p:cNvPr>
          <p:cNvPicPr>
            <a:picLocks noChangeAspect="1"/>
          </p:cNvPicPr>
          <p:nvPr/>
        </p:nvPicPr>
        <p:blipFill rotWithShape="1">
          <a:blip r:embed="rId3"/>
          <a:srcRect l="5098" r="-4" b="-4"/>
          <a:stretch/>
        </p:blipFill>
        <p:spPr>
          <a:xfrm rot="21600000">
            <a:off x="7568124" y="10"/>
            <a:ext cx="3836475" cy="2526610"/>
          </a:xfrm>
          <a:prstGeom prst="rect">
            <a:avLst/>
          </a:prstGeom>
          <a:ln w="57150" cmpd="thinThick">
            <a:solidFill>
              <a:schemeClr val="bg1">
                <a:lumMod val="50000"/>
              </a:schemeClr>
            </a:solidFill>
            <a:miter lim="800000"/>
          </a:ln>
        </p:spPr>
      </p:pic>
      <p:pic>
        <p:nvPicPr>
          <p:cNvPr id="4" name="Picture 3" descr="Graffiti on a wall&#10;&#10;Description automatically generated">
            <a:extLst>
              <a:ext uri="{FF2B5EF4-FFF2-40B4-BE49-F238E27FC236}">
                <a16:creationId xmlns:a16="http://schemas.microsoft.com/office/drawing/2014/main" xmlns="" id="{C18992C9-3041-4E1E-819E-5052439B93A2}"/>
              </a:ext>
            </a:extLst>
          </p:cNvPr>
          <p:cNvPicPr>
            <a:picLocks noChangeAspect="1"/>
          </p:cNvPicPr>
          <p:nvPr/>
        </p:nvPicPr>
        <p:blipFill rotWithShape="1">
          <a:blip r:embed="rId4"/>
          <a:srcRect l="164" r="1" b="1"/>
          <a:stretch/>
        </p:blipFill>
        <p:spPr>
          <a:xfrm rot="21600000">
            <a:off x="7568124" y="2774242"/>
            <a:ext cx="3836475" cy="2526622"/>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1356383944"/>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6397155" cy="1151965"/>
          </a:xfrm>
        </p:spPr>
        <p:txBody>
          <a:bodyPr vert="horz" lIns="91440" tIns="45720" rIns="91440" bIns="45720" rtlCol="0">
            <a:normAutofit/>
          </a:bodyPr>
          <a:lstStyle/>
          <a:p>
            <a:r>
              <a:rPr lang="en-US"/>
              <a:t>American Street art</a:t>
            </a:r>
          </a:p>
        </p:txBody>
      </p:sp>
      <p:sp>
        <p:nvSpPr>
          <p:cNvPr id="3" name="Content Placeholder 2"/>
          <p:cNvSpPr>
            <a:spLocks noGrp="1"/>
          </p:cNvSpPr>
          <p:nvPr>
            <p:ph idx="1"/>
          </p:nvPr>
        </p:nvSpPr>
        <p:spPr>
          <a:xfrm>
            <a:off x="685800" y="2076423"/>
            <a:ext cx="6397157" cy="3288739"/>
          </a:xfrm>
        </p:spPr>
        <p:txBody>
          <a:bodyPr vert="horz" lIns="91440" tIns="45720" rIns="91440" bIns="45720" rtlCol="0" anchor="t">
            <a:normAutofit/>
          </a:bodyPr>
          <a:lstStyle/>
          <a:p>
            <a:pPr>
              <a:lnSpc>
                <a:spcPct val="110000"/>
              </a:lnSpc>
              <a:buFont typeface="Wingdings" panose="05000000000000000000" pitchFamily="2" charset="2"/>
              <a:buChar char="Ø"/>
            </a:pPr>
            <a:r>
              <a:rPr lang="en-US" sz="1700" cap="none">
                <a:cs typeface="Aharoni" panose="02010803020104030203" pitchFamily="2" charset="-79"/>
              </a:rPr>
              <a:t>Street art has been around for many years, as early as the time of our ancestors who’s form of street art was done on cave walls and with soot or charred wood/bone. </a:t>
            </a:r>
          </a:p>
          <a:p>
            <a:pPr>
              <a:lnSpc>
                <a:spcPct val="110000"/>
              </a:lnSpc>
              <a:buFont typeface="Wingdings" panose="05000000000000000000" pitchFamily="2" charset="2"/>
              <a:buChar char="Ø"/>
            </a:pPr>
            <a:r>
              <a:rPr lang="en-US" sz="1700" cap="none">
                <a:cs typeface="Aharoni" panose="02010803020104030203" pitchFamily="2" charset="-79"/>
              </a:rPr>
              <a:t> Evolution of street wall moved to graffiti and through to the 21st century evolved in to much more. </a:t>
            </a:r>
          </a:p>
          <a:p>
            <a:pPr>
              <a:lnSpc>
                <a:spcPct val="110000"/>
              </a:lnSpc>
              <a:buFont typeface="Wingdings" panose="05000000000000000000" pitchFamily="2" charset="2"/>
              <a:buChar char="Ø"/>
            </a:pPr>
            <a:r>
              <a:rPr lang="en-US" sz="1700" cap="none">
                <a:cs typeface="Aharoni" panose="02010803020104030203" pitchFamily="2" charset="-79"/>
              </a:rPr>
              <a:t>The evolution of street art evolved into interdisciplinary forms of artistic expression from graffiti, stencils, prints, and murals. </a:t>
            </a:r>
          </a:p>
          <a:p>
            <a:pPr>
              <a:lnSpc>
                <a:spcPct val="110000"/>
              </a:lnSpc>
              <a:buFont typeface="Wingdings" panose="05000000000000000000" pitchFamily="2" charset="2"/>
              <a:buChar char="Ø"/>
            </a:pPr>
            <a:r>
              <a:rPr lang="en-US" sz="1700" cap="none">
                <a:cs typeface="Aharoni" panose="02010803020104030203" pitchFamily="2" charset="-79"/>
              </a:rPr>
              <a:t>The movement of street art even includes large scale paintings and projects artist collaborating. (Bojan, and Maric (2014). </a:t>
            </a:r>
          </a:p>
        </p:txBody>
      </p:sp>
      <p:pic>
        <p:nvPicPr>
          <p:cNvPr id="6" name="Picture 5" descr="A close up of a map&#10;&#10;Description automatically generated">
            <a:extLst>
              <a:ext uri="{FF2B5EF4-FFF2-40B4-BE49-F238E27FC236}">
                <a16:creationId xmlns:a16="http://schemas.microsoft.com/office/drawing/2014/main" xmlns="" id="{F233930A-6E61-41A0-912D-7C11D3EE53C4}"/>
              </a:ext>
            </a:extLst>
          </p:cNvPr>
          <p:cNvPicPr>
            <a:picLocks noChangeAspect="1"/>
          </p:cNvPicPr>
          <p:nvPr/>
        </p:nvPicPr>
        <p:blipFill rotWithShape="1">
          <a:blip r:embed="rId3"/>
          <a:srcRect t="4029" r="1" b="1"/>
          <a:stretch/>
        </p:blipFill>
        <p:spPr>
          <a:xfrm>
            <a:off x="7568124" y="676042"/>
            <a:ext cx="3836475" cy="4400854"/>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350839191"/>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708586" y="685800"/>
            <a:ext cx="6374097" cy="1151965"/>
          </a:xfrm>
        </p:spPr>
        <p:txBody>
          <a:bodyPr vert="horz" lIns="91440" tIns="45720" rIns="91440" bIns="45720" rtlCol="0" anchor="ctr">
            <a:normAutofit/>
          </a:bodyPr>
          <a:lstStyle/>
          <a:p>
            <a:r>
              <a:rPr lang="en-US" sz="1400" i="1" u="sng" dirty="0"/>
              <a:t>Tribute for the 50th anniversary of Johnny Cash’s Live at Folsom Prison album</a:t>
            </a:r>
            <a:r>
              <a:rPr lang="en-US" sz="1400" dirty="0"/>
              <a:t/>
            </a:r>
            <a:br>
              <a:rPr lang="en-US" sz="1400" dirty="0"/>
            </a:br>
            <a:r>
              <a:rPr lang="en-US" sz="1400" i="1" dirty="0"/>
              <a:t>Shepard Fairey </a:t>
            </a:r>
            <a:r>
              <a:rPr lang="en-US" sz="1400" dirty="0"/>
              <a:t/>
            </a:r>
            <a:br>
              <a:rPr lang="en-US" sz="1400" dirty="0"/>
            </a:br>
            <a:r>
              <a:rPr lang="en-US" sz="1400" b="1" dirty="0"/>
              <a:t>8/20/2018</a:t>
            </a:r>
            <a:br>
              <a:rPr lang="en-US" sz="1400" b="1" dirty="0"/>
            </a:br>
            <a:r>
              <a:rPr lang="en-US" sz="1400" i="1" dirty="0"/>
              <a:t>Paint</a:t>
            </a:r>
          </a:p>
        </p:txBody>
      </p:sp>
      <p:pic>
        <p:nvPicPr>
          <p:cNvPr id="6" name="Picture 5" descr="A person standing in front of a tall building in a city&#10;&#10;Description automatically generated">
            <a:extLst>
              <a:ext uri="{FF2B5EF4-FFF2-40B4-BE49-F238E27FC236}">
                <a16:creationId xmlns:a16="http://schemas.microsoft.com/office/drawing/2014/main" xmlns="" id="{0AA28F46-7AD4-4F01-BEA4-EE3BF1DA2549}"/>
              </a:ext>
            </a:extLst>
          </p:cNvPr>
          <p:cNvPicPr>
            <a:picLocks noChangeAspect="1"/>
          </p:cNvPicPr>
          <p:nvPr/>
        </p:nvPicPr>
        <p:blipFill rotWithShape="1">
          <a:blip r:embed="rId4">
            <a:extLst/>
          </a:blip>
          <a:srcRect l="13961" r="13964" b="3"/>
          <a:stretch/>
        </p:blipFill>
        <p:spPr>
          <a:xfrm>
            <a:off x="404226" y="10"/>
            <a:ext cx="3840480" cy="5301586"/>
          </a:xfrm>
          <a:prstGeom prst="rect">
            <a:avLst/>
          </a:prstGeom>
          <a:ln w="57150" cmpd="thinThick">
            <a:solidFill>
              <a:schemeClr val="bg1">
                <a:lumMod val="50000"/>
              </a:schemeClr>
            </a:solidFill>
            <a:miter lim="800000"/>
          </a:ln>
        </p:spPr>
      </p:pic>
      <p:sp>
        <p:nvSpPr>
          <p:cNvPr id="2" name="TextBox 1">
            <a:extLst>
              <a:ext uri="{FF2B5EF4-FFF2-40B4-BE49-F238E27FC236}">
                <a16:creationId xmlns:a16="http://schemas.microsoft.com/office/drawing/2014/main" xmlns="" id="{D40C94F4-2779-4617-A32B-F6BB6A52FC09}"/>
              </a:ext>
            </a:extLst>
          </p:cNvPr>
          <p:cNvSpPr txBox="1"/>
          <p:nvPr/>
        </p:nvSpPr>
        <p:spPr>
          <a:xfrm>
            <a:off x="4701906" y="2142066"/>
            <a:ext cx="6380777" cy="3232519"/>
          </a:xfrm>
          <a:prstGeom prst="rect">
            <a:avLst/>
          </a:prstGeom>
        </p:spPr>
        <p:txBody>
          <a:bodyPr vert="horz" lIns="91440" tIns="45720" rIns="91440" bIns="45720" rtlCol="0" anchor="ctr">
            <a:normAutofit/>
          </a:bodyPr>
          <a:lstStyle/>
          <a:p>
            <a:pPr indent="-228600" defTabSz="914400">
              <a:lnSpc>
                <a:spcPct val="120000"/>
              </a:lnSpc>
              <a:spcAft>
                <a:spcPts val="600"/>
              </a:spcAft>
              <a:buClr>
                <a:schemeClr val="accent1"/>
              </a:buClr>
              <a:buSzPct val="160000"/>
              <a:buFont typeface="Arial" panose="020B0604020202020204" pitchFamily="34" charset="0"/>
              <a:buChar char="•"/>
            </a:pPr>
            <a:r>
              <a:rPr lang="en-US" cap="all"/>
              <a:t>(Fairey, 2018)</a:t>
            </a:r>
          </a:p>
        </p:txBody>
      </p:sp>
    </p:spTree>
    <p:extLst>
      <p:ext uri="{BB962C8B-B14F-4D97-AF65-F5344CB8AC3E}">
        <p14:creationId xmlns:p14="http://schemas.microsoft.com/office/powerpoint/2010/main" val="192663330"/>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Shepard Fairey">
            <a:extLst>
              <a:ext uri="{FF2B5EF4-FFF2-40B4-BE49-F238E27FC236}">
                <a16:creationId xmlns:a16="http://schemas.microsoft.com/office/drawing/2014/main" xmlns="" id="{66C2A8D2-3A1B-4214-9A90-8B491D6CF0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1709048" cy="5571241"/>
          </a:xfrm>
          <a:prstGeom prst="rect">
            <a:avLst/>
          </a:prstGeom>
          <a:noFill/>
          <a:extLst>
            <a:ext uri="{909E8E84-426E-40DD-AFC4-6F175D3DCCD1}">
              <a14:hiddenFill xmlns:a14="http://schemas.microsoft.com/office/drawing/2010/main">
                <a:solidFill>
                  <a:srgbClr val="FFFFFF"/>
                </a:solidFill>
              </a14:hiddenFill>
            </a:ext>
          </a:extLst>
        </p:spPr>
      </p:pic>
      <p:sp>
        <p:nvSpPr>
          <p:cNvPr id="30" name="Title 1">
            <a:extLst>
              <a:ext uri="{FF2B5EF4-FFF2-40B4-BE49-F238E27FC236}">
                <a16:creationId xmlns:a16="http://schemas.microsoft.com/office/drawing/2014/main" xmlns="" id="{D980C660-715C-4D5B-B06E-156C262CAB2E}"/>
              </a:ext>
            </a:extLst>
          </p:cNvPr>
          <p:cNvSpPr txBox="1">
            <a:spLocks/>
          </p:cNvSpPr>
          <p:nvPr/>
        </p:nvSpPr>
        <p:spPr>
          <a:xfrm>
            <a:off x="5194168" y="75415"/>
            <a:ext cx="9998601" cy="2102177"/>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i="1" dirty="0"/>
              <a:t>Tony goldman mural</a:t>
            </a:r>
            <a:r>
              <a:rPr lang="en-US" dirty="0"/>
              <a:t/>
            </a:r>
            <a:br>
              <a:rPr lang="en-US" dirty="0"/>
            </a:br>
            <a:r>
              <a:rPr lang="en-US" dirty="0" err="1"/>
              <a:t>sheppard</a:t>
            </a:r>
            <a:r>
              <a:rPr lang="en-US" dirty="0"/>
              <a:t> </a:t>
            </a:r>
            <a:r>
              <a:rPr lang="en-US" dirty="0" err="1"/>
              <a:t>fairey</a:t>
            </a:r>
            <a:r>
              <a:rPr lang="en-US" dirty="0"/>
              <a:t> </a:t>
            </a:r>
            <a:br>
              <a:rPr lang="en-US" dirty="0"/>
            </a:br>
            <a:r>
              <a:rPr lang="en-US" dirty="0"/>
              <a:t>wheat paste – 12/03/2012</a:t>
            </a:r>
            <a:br>
              <a:rPr lang="en-US" dirty="0"/>
            </a:br>
            <a:endParaRPr lang="en-US" dirty="0"/>
          </a:p>
        </p:txBody>
      </p:sp>
      <p:sp>
        <p:nvSpPr>
          <p:cNvPr id="2" name="TextBox 1">
            <a:extLst>
              <a:ext uri="{FF2B5EF4-FFF2-40B4-BE49-F238E27FC236}">
                <a16:creationId xmlns:a16="http://schemas.microsoft.com/office/drawing/2014/main" xmlns="" id="{29CEA32E-EB28-436C-942C-1A42F7131343}"/>
              </a:ext>
            </a:extLst>
          </p:cNvPr>
          <p:cNvSpPr txBox="1"/>
          <p:nvPr/>
        </p:nvSpPr>
        <p:spPr>
          <a:xfrm rot="-300000">
            <a:off x="6958902" y="3912121"/>
            <a:ext cx="3139126" cy="369332"/>
          </a:xfrm>
          <a:prstGeom prst="rect">
            <a:avLst/>
          </a:prstGeom>
          <a:noFill/>
        </p:spPr>
        <p:txBody>
          <a:bodyPr wrap="square" rtlCol="0">
            <a:spAutoFit/>
          </a:bodyPr>
          <a:lstStyle/>
          <a:p>
            <a:r>
              <a:rPr lang="en-US" dirty="0">
                <a:solidFill>
                  <a:schemeClr val="bg1"/>
                </a:solidFill>
              </a:rPr>
              <a:t>(Fairey, 2012)</a:t>
            </a:r>
          </a:p>
        </p:txBody>
      </p:sp>
    </p:spTree>
    <p:extLst>
      <p:ext uri="{BB962C8B-B14F-4D97-AF65-F5344CB8AC3E}">
        <p14:creationId xmlns:p14="http://schemas.microsoft.com/office/powerpoint/2010/main" val="3300344653"/>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2056" name="Picture 73">
            <a:extLst>
              <a:ext uri="{FF2B5EF4-FFF2-40B4-BE49-F238E27FC236}">
                <a16:creationId xmlns:a16="http://schemas.microsoft.com/office/drawing/2014/main" xmlns="" id="{4C886762-16F0-4868-B83A-26174621418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057" name="Freeform 11">
            <a:extLst>
              <a:ext uri="{FF2B5EF4-FFF2-40B4-BE49-F238E27FC236}">
                <a16:creationId xmlns:a16="http://schemas.microsoft.com/office/drawing/2014/main" xmlns="" id="{D2B54B4E-3454-4B76-B85A-8512B77298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2058" name="Freeform 13">
            <a:extLst>
              <a:ext uri="{FF2B5EF4-FFF2-40B4-BE49-F238E27FC236}">
                <a16:creationId xmlns:a16="http://schemas.microsoft.com/office/drawing/2014/main" xmlns="" id="{7EFFE965-5586-4889-A74D-3A6080D04B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059" name="Freeform 25">
            <a:extLst>
              <a:ext uri="{FF2B5EF4-FFF2-40B4-BE49-F238E27FC236}">
                <a16:creationId xmlns:a16="http://schemas.microsoft.com/office/drawing/2014/main" xmlns="" id="{5BC4125D-18D9-4A65-82B6-C24FE9434F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060" name="Freeform 14">
            <a:extLst>
              <a:ext uri="{FF2B5EF4-FFF2-40B4-BE49-F238E27FC236}">
                <a16:creationId xmlns:a16="http://schemas.microsoft.com/office/drawing/2014/main" xmlns="" id="{A86DE327-0F45-4F54-BB6C-68A093CE55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061" name="5-Point Star 24">
            <a:extLst>
              <a:ext uri="{FF2B5EF4-FFF2-40B4-BE49-F238E27FC236}">
                <a16:creationId xmlns:a16="http://schemas.microsoft.com/office/drawing/2014/main" xmlns="" id="{795857C2-E6E7-405A-B5A3-4DE3B50A7B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pic>
        <p:nvPicPr>
          <p:cNvPr id="2062" name="Picture 85">
            <a:extLst>
              <a:ext uri="{FF2B5EF4-FFF2-40B4-BE49-F238E27FC236}">
                <a16:creationId xmlns:a16="http://schemas.microsoft.com/office/drawing/2014/main" xmlns="" id="{F793411C-A1D8-450D-9561-24C75D6D732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2063" name="Rectangle 87">
            <a:extLst>
              <a:ext uri="{FF2B5EF4-FFF2-40B4-BE49-F238E27FC236}">
                <a16:creationId xmlns:a16="http://schemas.microsoft.com/office/drawing/2014/main" xmlns="" id="{CD4E68FE-D0E7-4AC4-9D37-BC9A10E710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6" y="0"/>
            <a:ext cx="4632997" cy="6858000"/>
          </a:xfrm>
          <a:prstGeom prst="rect">
            <a:avLst/>
          </a:prstGeom>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5">
            <a:extLst>
              <a:ext uri="{FF2B5EF4-FFF2-40B4-BE49-F238E27FC236}">
                <a16:creationId xmlns:a16="http://schemas.microsoft.com/office/drawing/2014/main" xmlns="" id="{9F958711-6F0F-4DAF-B6D7-38676273C0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56" y="0"/>
            <a:ext cx="4293205" cy="6576643"/>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a:extLst>
              <a:ext uri="{FF2B5EF4-FFF2-40B4-BE49-F238E27FC236}">
                <a16:creationId xmlns:a16="http://schemas.microsoft.com/office/drawing/2014/main" xmlns="" id="{50F75F56-C526-40AD-A7C4-EF8666D05757}"/>
              </a:ext>
            </a:extLst>
          </p:cNvPr>
          <p:cNvSpPr>
            <a:spLocks noGrp="1"/>
          </p:cNvSpPr>
          <p:nvPr>
            <p:ph type="title"/>
          </p:nvPr>
        </p:nvSpPr>
        <p:spPr>
          <a:xfrm>
            <a:off x="65988" y="1304458"/>
            <a:ext cx="4142263" cy="2901781"/>
          </a:xfrm>
        </p:spPr>
        <p:txBody>
          <a:bodyPr vert="horz" lIns="91440" tIns="45720" rIns="91440" bIns="45720" rtlCol="0" anchor="b">
            <a:normAutofit/>
          </a:bodyPr>
          <a:lstStyle/>
          <a:p>
            <a:pPr algn="r"/>
            <a:r>
              <a:rPr lang="en-US" sz="3600" i="1" dirty="0"/>
              <a:t>Make art not war</a:t>
            </a:r>
            <a:r>
              <a:rPr lang="en-US" sz="3600" dirty="0"/>
              <a:t/>
            </a:r>
            <a:br>
              <a:rPr lang="en-US" sz="3600" dirty="0"/>
            </a:br>
            <a:r>
              <a:rPr lang="en-US" sz="3600" dirty="0"/>
              <a:t>Shepard Fairey</a:t>
            </a:r>
            <a:br>
              <a:rPr lang="en-US" sz="3600" dirty="0"/>
            </a:br>
            <a:r>
              <a:rPr lang="en-US" sz="3600" dirty="0"/>
              <a:t>September 2014</a:t>
            </a:r>
            <a:br>
              <a:rPr lang="en-US" sz="3600" dirty="0"/>
            </a:br>
            <a:r>
              <a:rPr lang="en-US" sz="3600" dirty="0"/>
              <a:t>paint</a:t>
            </a:r>
          </a:p>
        </p:txBody>
      </p:sp>
      <p:sp>
        <p:nvSpPr>
          <p:cNvPr id="92" name="Rectangle 91">
            <a:extLst>
              <a:ext uri="{FF2B5EF4-FFF2-40B4-BE49-F238E27FC236}">
                <a16:creationId xmlns:a16="http://schemas.microsoft.com/office/drawing/2014/main" xmlns="" id="{2D43839F-D746-4BD2-AF83-A2D59C1718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856" y="0"/>
            <a:ext cx="4248871"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4" name="Rectangle 93">
            <a:extLst>
              <a:ext uri="{FF2B5EF4-FFF2-40B4-BE49-F238E27FC236}">
                <a16:creationId xmlns:a16="http://schemas.microsoft.com/office/drawing/2014/main" xmlns="" id="{A022DB94-BA9F-403F-85B2-FD0A22CAD1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537" y="5762147"/>
            <a:ext cx="4250216"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96" name="Rectangle 95">
            <a:extLst>
              <a:ext uri="{FF2B5EF4-FFF2-40B4-BE49-F238E27FC236}">
                <a16:creationId xmlns:a16="http://schemas.microsoft.com/office/drawing/2014/main" xmlns="" id="{1F0A5978-229F-41F1-B213-A2B43E442D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91883" y="450792"/>
            <a:ext cx="6636823" cy="5950008"/>
          </a:xfrm>
          <a:prstGeom prst="rect">
            <a:avLst/>
          </a:prstGeom>
          <a:solidFill>
            <a:schemeClr val="bg1"/>
          </a:solidFill>
          <a:ln w="57150" cmpd="thinThick">
            <a:noFill/>
            <a:miter lim="800000"/>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3" name="Picture 2" descr="Make Art Not War - Street Art by Shepard Fairey (Obey the Giant) in Berlin">
            <a:extLst>
              <a:ext uri="{FF2B5EF4-FFF2-40B4-BE49-F238E27FC236}">
                <a16:creationId xmlns:a16="http://schemas.microsoft.com/office/drawing/2014/main" xmlns="" id="{52BFB6A2-4008-4A9B-9520-7F77ACABA9F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98" r="15305" b="-2"/>
          <a:stretch/>
        </p:blipFill>
        <p:spPr bwMode="auto">
          <a:xfrm>
            <a:off x="5091883" y="457200"/>
            <a:ext cx="6598135" cy="5943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012233D9-5AD8-4FC6-A1D2-6FC12BFDE705}"/>
              </a:ext>
            </a:extLst>
          </p:cNvPr>
          <p:cNvSpPr txBox="1"/>
          <p:nvPr/>
        </p:nvSpPr>
        <p:spPr>
          <a:xfrm rot="16200000">
            <a:off x="4691161" y="2502048"/>
            <a:ext cx="2809678" cy="369332"/>
          </a:xfrm>
          <a:prstGeom prst="rect">
            <a:avLst/>
          </a:prstGeom>
          <a:noFill/>
        </p:spPr>
        <p:txBody>
          <a:bodyPr wrap="square" rtlCol="0">
            <a:spAutoFit/>
          </a:bodyPr>
          <a:lstStyle/>
          <a:p>
            <a:r>
              <a:rPr lang="en-US" dirty="0">
                <a:solidFill>
                  <a:schemeClr val="bg1"/>
                </a:solidFill>
              </a:rPr>
              <a:t>(Fairey, 2014)</a:t>
            </a:r>
            <a:endParaRPr lang="en-US" dirty="0"/>
          </a:p>
        </p:txBody>
      </p:sp>
    </p:spTree>
    <p:extLst>
      <p:ext uri="{BB962C8B-B14F-4D97-AF65-F5344CB8AC3E}">
        <p14:creationId xmlns:p14="http://schemas.microsoft.com/office/powerpoint/2010/main" val="3879532867"/>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shepard fairey in dumbo nyc">
            <a:extLst>
              <a:ext uri="{FF2B5EF4-FFF2-40B4-BE49-F238E27FC236}">
                <a16:creationId xmlns:a16="http://schemas.microsoft.com/office/drawing/2014/main" xmlns="" id="{42368EF9-0DF9-419D-B594-B12DC89F40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6118" y="0"/>
            <a:ext cx="8072546" cy="559952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xmlns="" id="{9EBD4BD7-AB92-4198-94CF-A348EF5B3619}"/>
              </a:ext>
            </a:extLst>
          </p:cNvPr>
          <p:cNvSpPr txBox="1">
            <a:spLocks/>
          </p:cNvSpPr>
          <p:nvPr/>
        </p:nvSpPr>
        <p:spPr>
          <a:xfrm>
            <a:off x="84057" y="174907"/>
            <a:ext cx="10396882" cy="1151965"/>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en-US" i="1" dirty="0"/>
              <a:t>Dumbo </a:t>
            </a:r>
            <a:r>
              <a:rPr lang="en-US" i="1" dirty="0" err="1"/>
              <a:t>nyc</a:t>
            </a:r>
            <a:r>
              <a:rPr lang="en-US" i="1" dirty="0"/>
              <a:t> mural</a:t>
            </a:r>
            <a:r>
              <a:rPr lang="en-US" dirty="0"/>
              <a:t/>
            </a:r>
            <a:br>
              <a:rPr lang="en-US" dirty="0"/>
            </a:br>
            <a:r>
              <a:rPr lang="en-US" dirty="0"/>
              <a:t>8-16-2013</a:t>
            </a:r>
            <a:br>
              <a:rPr lang="en-US" dirty="0"/>
            </a:br>
            <a:r>
              <a:rPr lang="en-US" dirty="0" err="1"/>
              <a:t>shepard</a:t>
            </a:r>
            <a:r>
              <a:rPr lang="en-US" dirty="0"/>
              <a:t> </a:t>
            </a:r>
            <a:r>
              <a:rPr lang="en-US" dirty="0" err="1"/>
              <a:t>fairey</a:t>
            </a:r>
            <a:r>
              <a:rPr lang="en-US" dirty="0"/>
              <a:t/>
            </a:r>
            <a:br>
              <a:rPr lang="en-US" dirty="0"/>
            </a:br>
            <a:r>
              <a:rPr lang="en-US" dirty="0"/>
              <a:t>paint</a:t>
            </a:r>
          </a:p>
        </p:txBody>
      </p:sp>
      <p:sp>
        <p:nvSpPr>
          <p:cNvPr id="2" name="TextBox 1">
            <a:extLst>
              <a:ext uri="{FF2B5EF4-FFF2-40B4-BE49-F238E27FC236}">
                <a16:creationId xmlns:a16="http://schemas.microsoft.com/office/drawing/2014/main" xmlns="" id="{53EC5599-6DE4-48C0-85CA-18D0803AB9A9}"/>
              </a:ext>
            </a:extLst>
          </p:cNvPr>
          <p:cNvSpPr txBox="1"/>
          <p:nvPr/>
        </p:nvSpPr>
        <p:spPr>
          <a:xfrm rot="-180000">
            <a:off x="6259399" y="4849246"/>
            <a:ext cx="3572759" cy="369332"/>
          </a:xfrm>
          <a:prstGeom prst="rect">
            <a:avLst/>
          </a:prstGeom>
          <a:noFill/>
        </p:spPr>
        <p:txBody>
          <a:bodyPr wrap="square" rtlCol="0">
            <a:spAutoFit/>
          </a:bodyPr>
          <a:lstStyle/>
          <a:p>
            <a:r>
              <a:rPr lang="en-US" dirty="0"/>
              <a:t>(Fairey, 2013)</a:t>
            </a:r>
          </a:p>
        </p:txBody>
      </p:sp>
    </p:spTree>
    <p:extLst>
      <p:ext uri="{BB962C8B-B14F-4D97-AF65-F5344CB8AC3E}">
        <p14:creationId xmlns:p14="http://schemas.microsoft.com/office/powerpoint/2010/main" val="1293509504"/>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73" name="Picture 72">
            <a:extLst>
              <a:ext uri="{FF2B5EF4-FFF2-40B4-BE49-F238E27FC236}">
                <a16:creationId xmlns:a16="http://schemas.microsoft.com/office/drawing/2014/main" xmlns="" id="{4C886762-16F0-4868-B83A-26174621418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75" name="Freeform 11">
            <a:extLst>
              <a:ext uri="{FF2B5EF4-FFF2-40B4-BE49-F238E27FC236}">
                <a16:creationId xmlns:a16="http://schemas.microsoft.com/office/drawing/2014/main" xmlns="" id="{D2B54B4E-3454-4B76-B85A-8512B77298D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77" name="Freeform 13">
            <a:extLst>
              <a:ext uri="{FF2B5EF4-FFF2-40B4-BE49-F238E27FC236}">
                <a16:creationId xmlns:a16="http://schemas.microsoft.com/office/drawing/2014/main" xmlns="" id="{7EFFE965-5586-4889-A74D-3A6080D04B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79" name="Freeform 25">
            <a:extLst>
              <a:ext uri="{FF2B5EF4-FFF2-40B4-BE49-F238E27FC236}">
                <a16:creationId xmlns:a16="http://schemas.microsoft.com/office/drawing/2014/main" xmlns="" id="{5BC4125D-18D9-4A65-82B6-C24FE9434FA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81" name="Freeform 14">
            <a:extLst>
              <a:ext uri="{FF2B5EF4-FFF2-40B4-BE49-F238E27FC236}">
                <a16:creationId xmlns:a16="http://schemas.microsoft.com/office/drawing/2014/main" xmlns="" id="{A86DE327-0F45-4F54-BB6C-68A093CE55C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83" name="5-Point Star 24">
            <a:extLst>
              <a:ext uri="{FF2B5EF4-FFF2-40B4-BE49-F238E27FC236}">
                <a16:creationId xmlns:a16="http://schemas.microsoft.com/office/drawing/2014/main" xmlns="" id="{795857C2-E6E7-405A-B5A3-4DE3B50A7B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xmlns="" id="{85E60C6C-2BE6-4599-9D5C-522C23CDC763}"/>
              </a:ext>
            </a:extLst>
          </p:cNvPr>
          <p:cNvSpPr>
            <a:spLocks noGrp="1"/>
          </p:cNvSpPr>
          <p:nvPr>
            <p:ph type="title"/>
          </p:nvPr>
        </p:nvSpPr>
        <p:spPr>
          <a:xfrm rot="21420000">
            <a:off x="5022885" y="253253"/>
            <a:ext cx="5683314" cy="3284924"/>
          </a:xfrm>
        </p:spPr>
        <p:txBody>
          <a:bodyPr vert="horz" lIns="91440" tIns="45720" rIns="91440" bIns="45720" rtlCol="0" anchor="b">
            <a:normAutofit/>
          </a:bodyPr>
          <a:lstStyle/>
          <a:p>
            <a:pPr algn="r"/>
            <a:r>
              <a:rPr lang="en-US" sz="4400" i="1" dirty="0"/>
              <a:t>Nelson mandela mural</a:t>
            </a:r>
            <a:r>
              <a:rPr lang="en-US" sz="4400" dirty="0"/>
              <a:t/>
            </a:r>
            <a:br>
              <a:rPr lang="en-US" sz="4400" dirty="0"/>
            </a:br>
            <a:r>
              <a:rPr lang="en-US" sz="4400" dirty="0"/>
              <a:t>Shepard Fairey</a:t>
            </a:r>
            <a:br>
              <a:rPr lang="en-US" sz="4400" dirty="0"/>
            </a:br>
            <a:r>
              <a:rPr lang="en-US" sz="4400" dirty="0"/>
              <a:t>September 2014</a:t>
            </a:r>
            <a:br>
              <a:rPr lang="en-US" sz="4400" dirty="0"/>
            </a:br>
            <a:r>
              <a:rPr lang="en-US" sz="4400" dirty="0"/>
              <a:t>paint</a:t>
            </a:r>
            <a:br>
              <a:rPr lang="en-US" sz="4400" dirty="0"/>
            </a:br>
            <a:endParaRPr lang="en-US" sz="4400" dirty="0"/>
          </a:p>
        </p:txBody>
      </p:sp>
      <p:pic>
        <p:nvPicPr>
          <p:cNvPr id="4100" name="Picture 4" descr="http://theboombox.com/files/2014/11/mandel-by-fairey-500x500.jpg?w=630&amp;q=75">
            <a:extLst>
              <a:ext uri="{FF2B5EF4-FFF2-40B4-BE49-F238E27FC236}">
                <a16:creationId xmlns:a16="http://schemas.microsoft.com/office/drawing/2014/main" xmlns="" id="{B6C24C2F-271D-436A-BBEF-1CBF5C9D2BC6}"/>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r="-2" b="2481"/>
          <a:stretch/>
        </p:blipFill>
        <p:spPr bwMode="auto">
          <a:xfrm rot="21420000">
            <a:off x="-118751" y="231225"/>
            <a:ext cx="4873798" cy="4518254"/>
          </a:xfrm>
          <a:custGeom>
            <a:avLst/>
            <a:gdLst>
              <a:gd name="connsiteX0" fmla="*/ 4633277 w 4633277"/>
              <a:gd name="connsiteY0" fmla="*/ 0 h 4410442"/>
              <a:gd name="connsiteX1" fmla="*/ 4633277 w 4633277"/>
              <a:gd name="connsiteY1" fmla="*/ 4410442 h 4410442"/>
              <a:gd name="connsiteX2" fmla="*/ 0 w 4633277"/>
              <a:gd name="connsiteY2" fmla="*/ 4410442 h 4410442"/>
              <a:gd name="connsiteX3" fmla="*/ 231142 w 4633277"/>
              <a:gd name="connsiteY3" fmla="*/ 0 h 4410442"/>
            </a:gdLst>
            <a:ahLst/>
            <a:cxnLst>
              <a:cxn ang="0">
                <a:pos x="connsiteX0" y="connsiteY0"/>
              </a:cxn>
              <a:cxn ang="0">
                <a:pos x="connsiteX1" y="connsiteY1"/>
              </a:cxn>
              <a:cxn ang="0">
                <a:pos x="connsiteX2" y="connsiteY2"/>
              </a:cxn>
              <a:cxn ang="0">
                <a:pos x="connsiteX3" y="connsiteY3"/>
              </a:cxn>
            </a:cxnLst>
            <a:rect l="l" t="t" r="r" b="b"/>
            <a:pathLst>
              <a:path w="4633277" h="4410442">
                <a:moveTo>
                  <a:pt x="4633277" y="0"/>
                </a:moveTo>
                <a:lnTo>
                  <a:pt x="4633277" y="4410442"/>
                </a:lnTo>
                <a:lnTo>
                  <a:pt x="0" y="4410442"/>
                </a:lnTo>
                <a:lnTo>
                  <a:pt x="231142" y="0"/>
                </a:lnTo>
                <a:close/>
              </a:path>
            </a:pathLst>
          </a:custGeom>
          <a:noFill/>
          <a:extLst>
            <a:ext uri="{909E8E84-426E-40DD-AFC4-6F175D3DCCD1}">
              <a14:hiddenFill xmlns:a14="http://schemas.microsoft.com/office/drawing/2010/main">
                <a:solidFill>
                  <a:srgbClr val="FFFFFF"/>
                </a:solidFill>
              </a14:hiddenFill>
            </a:ext>
          </a:extLst>
        </p:spPr>
      </p:pic>
      <p:sp>
        <p:nvSpPr>
          <p:cNvPr id="85" name="Freeform 25">
            <a:extLst>
              <a:ext uri="{FF2B5EF4-FFF2-40B4-BE49-F238E27FC236}">
                <a16:creationId xmlns:a16="http://schemas.microsoft.com/office/drawing/2014/main" xmlns="" id="{07280DB5-560C-4CF6-A5D0-61550AAA6E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1" name="TextBox 10">
            <a:extLst>
              <a:ext uri="{FF2B5EF4-FFF2-40B4-BE49-F238E27FC236}">
                <a16:creationId xmlns:a16="http://schemas.microsoft.com/office/drawing/2014/main" xmlns="" id="{6BCDF6AF-3152-47B4-9AF3-1DAB4CE06E0C}"/>
              </a:ext>
            </a:extLst>
          </p:cNvPr>
          <p:cNvSpPr txBox="1"/>
          <p:nvPr/>
        </p:nvSpPr>
        <p:spPr>
          <a:xfrm rot="-180000">
            <a:off x="1027522" y="4286254"/>
            <a:ext cx="3572759" cy="369332"/>
          </a:xfrm>
          <a:prstGeom prst="rect">
            <a:avLst/>
          </a:prstGeom>
          <a:noFill/>
        </p:spPr>
        <p:txBody>
          <a:bodyPr wrap="square" rtlCol="0">
            <a:spAutoFit/>
          </a:bodyPr>
          <a:lstStyle/>
          <a:p>
            <a:r>
              <a:rPr lang="en-US" dirty="0"/>
              <a:t>(Fairey, 2014)</a:t>
            </a:r>
          </a:p>
        </p:txBody>
      </p:sp>
    </p:spTree>
    <p:extLst>
      <p:ext uri="{BB962C8B-B14F-4D97-AF65-F5344CB8AC3E}">
        <p14:creationId xmlns:p14="http://schemas.microsoft.com/office/powerpoint/2010/main" val="530952451"/>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151965"/>
          </a:xfrm>
        </p:spPr>
        <p:txBody>
          <a:bodyPr>
            <a:normAutofit/>
          </a:bodyPr>
          <a:lstStyle/>
          <a:p>
            <a:r>
              <a:rPr lang="en-US" sz="3800" kern="0" dirty="0"/>
              <a:t>Tribute for the 50th anniversary of Johnny Cash’s Live at Folsom Prison album</a:t>
            </a:r>
            <a:endParaRPr lang="en-US" sz="3800" i="1" kern="0" dirty="0"/>
          </a:p>
        </p:txBody>
      </p:sp>
      <p:graphicFrame>
        <p:nvGraphicFramePr>
          <p:cNvPr id="5" name="Content Placeholder 2">
            <a:extLst>
              <a:ext uri="{FF2B5EF4-FFF2-40B4-BE49-F238E27FC236}">
                <a16:creationId xmlns:a16="http://schemas.microsoft.com/office/drawing/2014/main" xmlns="" id="{A8831284-01AC-4935-8E96-6530DC28DEDE}"/>
              </a:ext>
            </a:extLst>
          </p:cNvPr>
          <p:cNvGraphicFramePr>
            <a:graphicFrameLocks noGrp="1"/>
          </p:cNvGraphicFramePr>
          <p:nvPr>
            <p:ph idx="1"/>
            <p:extLst>
              <p:ext uri="{D42A27DB-BD31-4B8C-83A1-F6EECF244321}">
                <p14:modId xmlns:p14="http://schemas.microsoft.com/office/powerpoint/2010/main" val="4035162356"/>
              </p:ext>
            </p:extLst>
          </p:nvPr>
        </p:nvGraphicFramePr>
        <p:xfrm>
          <a:off x="685800" y="2063750"/>
          <a:ext cx="10394950" cy="3311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9906894"/>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useBgFill="1">
        <p:nvSpPr>
          <p:cNvPr id="17" name="Freeform: Shape 16">
            <a:extLst>
              <a:ext uri="{FF2B5EF4-FFF2-40B4-BE49-F238E27FC236}">
                <a16:creationId xmlns:a16="http://schemas.microsoft.com/office/drawing/2014/main" xmlns="" id="{43B4841E-E6B6-48C3-BA02-F73659C6DA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7998"/>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30086" y="1270907"/>
            <a:ext cx="3102475" cy="4316186"/>
          </a:xfrm>
        </p:spPr>
        <p:txBody>
          <a:bodyPr anchor="ctr">
            <a:normAutofit/>
          </a:bodyPr>
          <a:lstStyle/>
          <a:p>
            <a:pPr algn="r"/>
            <a:r>
              <a:rPr lang="en-US" sz="3700" kern="0"/>
              <a:t>Tribute for the 50th anniversary of Johnny Cash’s Live at Folsom Prison album</a:t>
            </a:r>
            <a:endParaRPr lang="en-US" sz="3700" i="1"/>
          </a:p>
        </p:txBody>
      </p:sp>
      <p:cxnSp>
        <p:nvCxnSpPr>
          <p:cNvPr id="19" name="Straight Connector 18">
            <a:extLst>
              <a:ext uri="{FF2B5EF4-FFF2-40B4-BE49-F238E27FC236}">
                <a16:creationId xmlns:a16="http://schemas.microsoft.com/office/drawing/2014/main" xmlns="" id="{9EBFCA9E-15A5-437B-9F71-6FA5091EF18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856015"/>
            <a:ext cx="0" cy="3145971"/>
          </a:xfrm>
          <a:prstGeom prst="line">
            <a:avLst/>
          </a:prstGeom>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4976028" y="1270908"/>
            <a:ext cx="6104479" cy="4316186"/>
          </a:xfrm>
        </p:spPr>
        <p:txBody>
          <a:bodyPr anchor="ctr">
            <a:normAutofit/>
          </a:bodyPr>
          <a:lstStyle/>
          <a:p>
            <a:pPr lvl="0"/>
            <a:r>
              <a:rPr lang="en-US" sz="1600" dirty="0">
                <a:solidFill>
                  <a:schemeClr val="tx1">
                    <a:lumMod val="85000"/>
                    <a:lumOff val="15000"/>
                  </a:schemeClr>
                </a:solidFill>
              </a:rPr>
              <a:t>Unity: The picture of Johnny Cash captured at Folsom prison is integrated with a city background, this integration looks complete and natural.</a:t>
            </a:r>
          </a:p>
          <a:p>
            <a:pPr lvl="0"/>
            <a:r>
              <a:rPr lang="en-US" sz="1600" dirty="0">
                <a:solidFill>
                  <a:schemeClr val="tx1">
                    <a:lumMod val="85000"/>
                    <a:lumOff val="15000"/>
                  </a:schemeClr>
                </a:solidFill>
              </a:rPr>
              <a:t>Variety: Diversity is captured in the color tints and blacks applied to the mural</a:t>
            </a:r>
          </a:p>
          <a:p>
            <a:pPr lvl="0"/>
            <a:r>
              <a:rPr lang="en-US" sz="1600" dirty="0">
                <a:solidFill>
                  <a:schemeClr val="tx1">
                    <a:lumMod val="85000"/>
                    <a:lumOff val="15000"/>
                  </a:schemeClr>
                </a:solidFill>
              </a:rPr>
              <a:t>Balance: the mural asymmetrical because Johnny cash is offset, and the background building covers the right side of the mural</a:t>
            </a:r>
          </a:p>
          <a:p>
            <a:pPr lvl="0"/>
            <a:r>
              <a:rPr lang="en-US" sz="1600" dirty="0">
                <a:solidFill>
                  <a:schemeClr val="tx1">
                    <a:lumMod val="85000"/>
                    <a:lumOff val="15000"/>
                  </a:schemeClr>
                </a:solidFill>
              </a:rPr>
              <a:t>Emphasis: focal point of the mural is Johnny cash </a:t>
            </a:r>
          </a:p>
          <a:p>
            <a:pPr lvl="0"/>
            <a:r>
              <a:rPr lang="en-US" sz="1600" dirty="0">
                <a:solidFill>
                  <a:schemeClr val="tx1">
                    <a:lumMod val="85000"/>
                    <a:lumOff val="15000"/>
                  </a:schemeClr>
                </a:solidFill>
              </a:rPr>
              <a:t>Directional forces:  paths of the mural lead to Johnny cash in the middle of the mural</a:t>
            </a:r>
          </a:p>
          <a:p>
            <a:pPr lvl="0"/>
            <a:r>
              <a:rPr lang="en-US" sz="1600" dirty="0">
                <a:solidFill>
                  <a:schemeClr val="tx1">
                    <a:lumMod val="85000"/>
                    <a:lumOff val="15000"/>
                  </a:schemeClr>
                </a:solidFill>
              </a:rPr>
              <a:t>Contrast: contrast is captured in the black of Johnny cash and yellowish orange of the building behind him</a:t>
            </a:r>
          </a:p>
          <a:p>
            <a:pPr marL="0" indent="0">
              <a:buNone/>
            </a:pPr>
            <a:endParaRPr lang="en-US" sz="1600" dirty="0">
              <a:solidFill>
                <a:schemeClr val="tx1">
                  <a:lumMod val="85000"/>
                  <a:lumOff val="15000"/>
                </a:schemeClr>
              </a:solidFill>
            </a:endParaRPr>
          </a:p>
          <a:p>
            <a:pPr marL="0" indent="0">
              <a:buNone/>
            </a:pPr>
            <a:endParaRPr lang="en-US" sz="1600" dirty="0">
              <a:solidFill>
                <a:schemeClr val="tx1">
                  <a:lumMod val="85000"/>
                  <a:lumOff val="15000"/>
                </a:schemeClr>
              </a:solidFill>
            </a:endParaRPr>
          </a:p>
        </p:txBody>
      </p:sp>
      <p:sp>
        <p:nvSpPr>
          <p:cNvPr id="21" name="Freeform: Shape 20">
            <a:extLst>
              <a:ext uri="{FF2B5EF4-FFF2-40B4-BE49-F238E27FC236}">
                <a16:creationId xmlns:a16="http://schemas.microsoft.com/office/drawing/2014/main" xmlns="" id="{3E5F7785-4545-4A24-9709-5B34B57482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364704"/>
            <a:ext cx="12192001" cy="493296"/>
          </a:xfrm>
          <a:custGeom>
            <a:avLst/>
            <a:gdLst>
              <a:gd name="connsiteX0" fmla="*/ 3 w 11647715"/>
              <a:gd name="connsiteY0" fmla="*/ 0 h 2634343"/>
              <a:gd name="connsiteX1" fmla="*/ 11647715 w 11647715"/>
              <a:gd name="connsiteY1" fmla="*/ 0 h 2634343"/>
              <a:gd name="connsiteX2" fmla="*/ 11647715 w 11647715"/>
              <a:gd name="connsiteY2" fmla="*/ 2634343 h 2634343"/>
              <a:gd name="connsiteX3" fmla="*/ 3 w 11647715"/>
              <a:gd name="connsiteY3" fmla="*/ 2634343 h 2634343"/>
              <a:gd name="connsiteX4" fmla="*/ 3 w 11647715"/>
              <a:gd name="connsiteY4" fmla="*/ 1533667 h 2634343"/>
              <a:gd name="connsiteX5" fmla="*/ 0 w 11647715"/>
              <a:gd name="connsiteY5" fmla="*/ 1533667 h 2634343"/>
              <a:gd name="connsiteX6" fmla="*/ 0 w 11647715"/>
              <a:gd name="connsiteY6" fmla="*/ 980400 h 2634343"/>
              <a:gd name="connsiteX7" fmla="*/ 3 w 11647715"/>
              <a:gd name="connsiteY7" fmla="*/ 980400 h 263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7715" h="2634343">
                <a:moveTo>
                  <a:pt x="3" y="0"/>
                </a:moveTo>
                <a:lnTo>
                  <a:pt x="11647715" y="0"/>
                </a:lnTo>
                <a:lnTo>
                  <a:pt x="11647715" y="2634343"/>
                </a:lnTo>
                <a:lnTo>
                  <a:pt x="3" y="2634343"/>
                </a:lnTo>
                <a:lnTo>
                  <a:pt x="3" y="1533667"/>
                </a:lnTo>
                <a:lnTo>
                  <a:pt x="0" y="1533667"/>
                </a:lnTo>
                <a:lnTo>
                  <a:pt x="0" y="980400"/>
                </a:lnTo>
                <a:lnTo>
                  <a:pt x="3" y="980400"/>
                </a:lnTo>
                <a:close/>
              </a:path>
            </a:pathLst>
          </a:custGeom>
          <a:gradFill flip="none" rotWithShape="1">
            <a:gsLst>
              <a:gs pos="34000">
                <a:schemeClr val="accent1"/>
              </a:gs>
              <a:gs pos="100000">
                <a:schemeClr val="accent1">
                  <a:lumMod val="50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119518808"/>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151965"/>
          </a:xfrm>
        </p:spPr>
        <p:txBody>
          <a:bodyPr>
            <a:normAutofit/>
          </a:bodyPr>
          <a:lstStyle/>
          <a:p>
            <a:r>
              <a:rPr lang="en-US" sz="3800" kern="0" dirty="0"/>
              <a:t>Unit 6-</a:t>
            </a:r>
            <a:r>
              <a:rPr lang="en-US" sz="3800" i="1" dirty="0"/>
              <a:t> </a:t>
            </a:r>
            <a:r>
              <a:rPr lang="en-US" sz="3800" i="1" u="sng" dirty="0"/>
              <a:t>Tribute for the 50th anniversary of Johnny Cash’s Live at Folsom Prison album</a:t>
            </a:r>
            <a:endParaRPr lang="en-US" sz="3800" i="1" dirty="0"/>
          </a:p>
        </p:txBody>
      </p:sp>
      <p:graphicFrame>
        <p:nvGraphicFramePr>
          <p:cNvPr id="5" name="Content Placeholder 2">
            <a:extLst>
              <a:ext uri="{FF2B5EF4-FFF2-40B4-BE49-F238E27FC236}">
                <a16:creationId xmlns:a16="http://schemas.microsoft.com/office/drawing/2014/main" xmlns="" id="{60503CE9-87D4-4475-A67A-83120507A985}"/>
              </a:ext>
            </a:extLst>
          </p:cNvPr>
          <p:cNvGraphicFramePr>
            <a:graphicFrameLocks noGrp="1"/>
          </p:cNvGraphicFramePr>
          <p:nvPr>
            <p:ph idx="1"/>
            <p:extLst>
              <p:ext uri="{D42A27DB-BD31-4B8C-83A1-F6EECF244321}">
                <p14:modId xmlns:p14="http://schemas.microsoft.com/office/powerpoint/2010/main" val="538543053"/>
              </p:ext>
            </p:extLst>
          </p:nvPr>
        </p:nvGraphicFramePr>
        <p:xfrm>
          <a:off x="685800" y="2063750"/>
          <a:ext cx="10394950" cy="3311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1224785"/>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85802" y="685800"/>
            <a:ext cx="4951408" cy="1151965"/>
          </a:xfrm>
        </p:spPr>
        <p:txBody>
          <a:bodyPr>
            <a:normAutofit fontScale="90000"/>
          </a:bodyPr>
          <a:lstStyle/>
          <a:p>
            <a:r>
              <a:rPr lang="en-US" sz="1400" dirty="0"/>
              <a:t/>
            </a:r>
            <a:br>
              <a:rPr lang="en-US" sz="1400" dirty="0"/>
            </a:br>
            <a:r>
              <a:rPr lang="en-US" sz="1400" dirty="0"/>
              <a:t>Unit 5- critique 2. </a:t>
            </a:r>
            <a:r>
              <a:rPr lang="en-US" sz="1400" i="1" dirty="0"/>
              <a:t>Tribute for the 50th anniversary of Johnny Cash’s Live at Folsom Prison album</a:t>
            </a:r>
            <a:r>
              <a:rPr lang="en-US" sz="1400"/>
              <a:t/>
            </a:r>
            <a:br>
              <a:rPr lang="en-US" sz="1400"/>
            </a:br>
            <a:r>
              <a:rPr lang="en-US" sz="1400" i="1" baseline="8000"/>
              <a:t>Shepard Fairey </a:t>
            </a:r>
            <a:r>
              <a:rPr lang="en-US" sz="1400"/>
              <a:t/>
            </a:r>
            <a:br>
              <a:rPr lang="en-US" sz="1400"/>
            </a:br>
            <a:r>
              <a:rPr lang="en-US" sz="1400" b="1"/>
              <a:t>8/20/2018</a:t>
            </a:r>
            <a:br>
              <a:rPr lang="en-US" sz="1400" b="1"/>
            </a:br>
            <a:r>
              <a:rPr lang="en-US" sz="1400" i="1" dirty="0">
                <a:effectLst>
                  <a:outerShdw blurRad="38100" dist="38100" dir="2700000" algn="tl">
                    <a:srgbClr val="000000">
                      <a:alpha val="43137"/>
                    </a:srgbClr>
                  </a:outerShdw>
                </a:effectLst>
              </a:rPr>
              <a:t>Paint</a:t>
            </a:r>
            <a:endParaRPr lang="en-US" sz="1400" dirty="0"/>
          </a:p>
        </p:txBody>
      </p:sp>
      <p:sp>
        <p:nvSpPr>
          <p:cNvPr id="5" name="Content Placeholder 4"/>
          <p:cNvSpPr>
            <a:spLocks noGrp="1"/>
          </p:cNvSpPr>
          <p:nvPr>
            <p:ph idx="1"/>
          </p:nvPr>
        </p:nvSpPr>
        <p:spPr>
          <a:xfrm>
            <a:off x="685801" y="2076423"/>
            <a:ext cx="4951410" cy="3288739"/>
          </a:xfrm>
        </p:spPr>
        <p:txBody>
          <a:bodyPr>
            <a:normAutofit/>
          </a:bodyPr>
          <a:lstStyle/>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a:lnSpc>
                <a:spcPct val="110000"/>
              </a:lnSpc>
            </a:pPr>
            <a:endParaRPr lang="en-US" dirty="0"/>
          </a:p>
          <a:p>
            <a:pPr marL="0" indent="0">
              <a:lnSpc>
                <a:spcPct val="110000"/>
              </a:lnSpc>
              <a:buNone/>
            </a:pPr>
            <a:r>
              <a:rPr lang="en-US" dirty="0"/>
              <a:t>(Fairey, 2018)</a:t>
            </a:r>
          </a:p>
        </p:txBody>
      </p:sp>
      <p:pic>
        <p:nvPicPr>
          <p:cNvPr id="10" name="Picture 9" descr="A person standing in front of a tall building in a city&#10;&#10;Description automatically generated">
            <a:extLst>
              <a:ext uri="{FF2B5EF4-FFF2-40B4-BE49-F238E27FC236}">
                <a16:creationId xmlns:a16="http://schemas.microsoft.com/office/drawing/2014/main" xmlns="" id="{1AB7D7AF-49B7-4AFE-BA24-D8CB34AF6A75}"/>
              </a:ext>
            </a:extLst>
          </p:cNvPr>
          <p:cNvPicPr>
            <a:picLocks noChangeAspect="1"/>
          </p:cNvPicPr>
          <p:nvPr/>
        </p:nvPicPr>
        <p:blipFill rotWithShape="1">
          <a:blip r:embed="rId4">
            <a:extLst/>
          </a:blip>
          <a:srcRect l="339" r="3" b="3"/>
          <a:stretch/>
        </p:blipFill>
        <p:spPr>
          <a:xfrm>
            <a:off x="6094410" y="10"/>
            <a:ext cx="5310189" cy="5301586"/>
          </a:xfrm>
          <a:prstGeom prst="rect">
            <a:avLst/>
          </a:prstGeom>
          <a:ln w="57150" cmpd="thinThick">
            <a:solidFill>
              <a:schemeClr val="bg1">
                <a:lumMod val="50000"/>
              </a:schemeClr>
            </a:solidFill>
            <a:miter lim="800000"/>
          </a:ln>
        </p:spPr>
      </p:pic>
    </p:spTree>
    <p:extLst>
      <p:ext uri="{BB962C8B-B14F-4D97-AF65-F5344CB8AC3E}">
        <p14:creationId xmlns:p14="http://schemas.microsoft.com/office/powerpoint/2010/main" val="2218049169"/>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1BCAD38B-5F61-4FEB-A1D1-5FC0D666D279}"/>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Rectangle 10">
            <a:extLst>
              <a:ext uri="{FF2B5EF4-FFF2-40B4-BE49-F238E27FC236}">
                <a16:creationId xmlns:a16="http://schemas.microsoft.com/office/drawing/2014/main" xmlns="" id="{C04E869F-EBC2-416E-8FB7-4F6A45F66D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pic>
        <p:nvPicPr>
          <p:cNvPr id="4" name="Picture 6" descr="Shepard Fairey">
            <a:extLst>
              <a:ext uri="{FF2B5EF4-FFF2-40B4-BE49-F238E27FC236}">
                <a16:creationId xmlns:a16="http://schemas.microsoft.com/office/drawing/2014/main" xmlns="" id="{CF0BF00B-F2AF-49D0-AEE1-F5F0A8431B36}"/>
              </a:ext>
            </a:extLst>
          </p:cNvPr>
          <p:cNvPicPr>
            <a:picLocks noChangeAspect="1" noChangeArrowheads="1"/>
          </p:cNvPicPr>
          <p:nvPr/>
        </p:nvPicPr>
        <p:blipFill rotWithShape="1">
          <a:blip r:embed="rId4">
            <a:alphaModFix amt="43000"/>
            <a:extLst>
              <a:ext uri="{28A0092B-C50C-407E-A947-70E740481C1C}">
                <a14:useLocalDpi xmlns:a14="http://schemas.microsoft.com/office/drawing/2010/main" val="0"/>
              </a:ext>
            </a:extLst>
          </a:blip>
          <a:srcRect l="2944" r="10081"/>
          <a:stretch/>
        </p:blipFill>
        <p:spPr bwMode="auto">
          <a:xfrm>
            <a:off x="20" y="10"/>
            <a:ext cx="11734780" cy="640872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3" name="Freeform 9">
            <a:extLst>
              <a:ext uri="{FF2B5EF4-FFF2-40B4-BE49-F238E27FC236}">
                <a16:creationId xmlns:a16="http://schemas.microsoft.com/office/drawing/2014/main" xmlns="" id="{7D1C9B27-27B9-4E9E-82C8-6F9B7D12B85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9525" y="0"/>
            <a:ext cx="11763766"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title"/>
          </p:nvPr>
        </p:nvSpPr>
        <p:spPr>
          <a:xfrm>
            <a:off x="685801" y="685800"/>
            <a:ext cx="10396882" cy="1151965"/>
          </a:xfrm>
        </p:spPr>
        <p:txBody>
          <a:bodyPr>
            <a:normAutofit/>
          </a:bodyPr>
          <a:lstStyle/>
          <a:p>
            <a:r>
              <a:rPr lang="en-US" dirty="0"/>
              <a:t> </a:t>
            </a:r>
            <a:r>
              <a:rPr lang="en-US" i="1" dirty="0"/>
              <a:t>Tony goldman mural</a:t>
            </a:r>
          </a:p>
        </p:txBody>
      </p:sp>
      <p:sp>
        <p:nvSpPr>
          <p:cNvPr id="3" name="Content Placeholder 2"/>
          <p:cNvSpPr>
            <a:spLocks noGrp="1"/>
          </p:cNvSpPr>
          <p:nvPr>
            <p:ph idx="1"/>
          </p:nvPr>
        </p:nvSpPr>
        <p:spPr>
          <a:xfrm>
            <a:off x="212047" y="1545996"/>
            <a:ext cx="11519705" cy="4026277"/>
          </a:xfrm>
        </p:spPr>
        <p:txBody>
          <a:bodyPr>
            <a:normAutofit/>
          </a:bodyPr>
          <a:lstStyle/>
          <a:p>
            <a:pPr marL="0" indent="0">
              <a:lnSpc>
                <a:spcPct val="110000"/>
              </a:lnSpc>
              <a:buNone/>
            </a:pPr>
            <a:r>
              <a:rPr lang="en-US" sz="1400" dirty="0"/>
              <a:t>Visual Elements:</a:t>
            </a:r>
          </a:p>
          <a:p>
            <a:pPr lvl="0">
              <a:lnSpc>
                <a:spcPct val="110000"/>
              </a:lnSpc>
            </a:pPr>
            <a:r>
              <a:rPr lang="en-US" sz="1400" dirty="0"/>
              <a:t>Line: Describe The lines in this artwork move at an angle behind Tony Goldman, or from behind Tony to the front of the painting. Also straight horizontal lines on Tony’s jacket. </a:t>
            </a:r>
          </a:p>
          <a:p>
            <a:pPr lvl="0">
              <a:lnSpc>
                <a:spcPct val="110000"/>
              </a:lnSpc>
            </a:pPr>
            <a:r>
              <a:rPr lang="en-US" sz="1400" dirty="0"/>
              <a:t>Shape: There are rectangular shapes behind Tony that form an array or light appearance coming from behind or to Tony.</a:t>
            </a:r>
          </a:p>
          <a:p>
            <a:pPr lvl="0">
              <a:lnSpc>
                <a:spcPct val="110000"/>
              </a:lnSpc>
            </a:pPr>
            <a:r>
              <a:rPr lang="en-US" sz="1400" dirty="0"/>
              <a:t>Light: The Lightest portion of this painting would be in Tony’s face, hands, and in between the rectangles behind Tony.</a:t>
            </a:r>
          </a:p>
          <a:p>
            <a:pPr lvl="0">
              <a:lnSpc>
                <a:spcPct val="110000"/>
              </a:lnSpc>
            </a:pPr>
            <a:r>
              <a:rPr lang="en-US" sz="1400" dirty="0"/>
              <a:t>Color: The colors used in this painting are shades of orange Hue, red, and black.</a:t>
            </a:r>
          </a:p>
          <a:p>
            <a:pPr lvl="0">
              <a:lnSpc>
                <a:spcPct val="110000"/>
              </a:lnSpc>
            </a:pPr>
            <a:r>
              <a:rPr lang="en-US" sz="1400" dirty="0"/>
              <a:t>Texture: There is patterns of rectangles behind Tony </a:t>
            </a:r>
          </a:p>
          <a:p>
            <a:pPr lvl="0">
              <a:lnSpc>
                <a:spcPct val="110000"/>
              </a:lnSpc>
            </a:pPr>
            <a:r>
              <a:rPr lang="en-US" sz="1400" dirty="0"/>
              <a:t>Mass: Is the artwork  is heavier in at the bottom and the top of the photo because the artist uses black and then fades into the portrait. </a:t>
            </a:r>
          </a:p>
          <a:p>
            <a:pPr lvl="0">
              <a:lnSpc>
                <a:spcPct val="110000"/>
              </a:lnSpc>
            </a:pPr>
            <a:r>
              <a:rPr lang="en-US" sz="1400" dirty="0"/>
              <a:t>Motion: no motion is portrayed in this picture. </a:t>
            </a:r>
            <a:endParaRPr lang="en-US" sz="1400" dirty="0">
              <a:effectLst/>
            </a:endParaRPr>
          </a:p>
        </p:txBody>
      </p:sp>
      <p:sp>
        <p:nvSpPr>
          <p:cNvPr id="15" name="Rectangle 14">
            <a:extLst>
              <a:ext uri="{FF2B5EF4-FFF2-40B4-BE49-F238E27FC236}">
                <a16:creationId xmlns:a16="http://schemas.microsoft.com/office/drawing/2014/main" xmlns="" id="{7E9AE32D-417D-4951-BD6D-383A7A5E60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5600215"/>
            <a:ext cx="1173175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2" name="TextBox 11">
            <a:extLst>
              <a:ext uri="{FF2B5EF4-FFF2-40B4-BE49-F238E27FC236}">
                <a16:creationId xmlns:a16="http://schemas.microsoft.com/office/drawing/2014/main" xmlns="" id="{F3ED17D4-32DF-4956-AD0C-65A45200D6FE}"/>
              </a:ext>
            </a:extLst>
          </p:cNvPr>
          <p:cNvSpPr txBox="1"/>
          <p:nvPr/>
        </p:nvSpPr>
        <p:spPr>
          <a:xfrm rot="-300000">
            <a:off x="8504898" y="4440022"/>
            <a:ext cx="3139126" cy="369332"/>
          </a:xfrm>
          <a:prstGeom prst="rect">
            <a:avLst/>
          </a:prstGeom>
          <a:noFill/>
        </p:spPr>
        <p:txBody>
          <a:bodyPr wrap="square" rtlCol="0">
            <a:spAutoFit/>
          </a:bodyPr>
          <a:lstStyle/>
          <a:p>
            <a:r>
              <a:rPr lang="en-US" dirty="0">
                <a:solidFill>
                  <a:schemeClr val="bg1"/>
                </a:solidFill>
              </a:rPr>
              <a:t>(Fairey, 2012)</a:t>
            </a:r>
          </a:p>
        </p:txBody>
      </p:sp>
    </p:spTree>
    <p:extLst>
      <p:ext uri="{BB962C8B-B14F-4D97-AF65-F5344CB8AC3E}">
        <p14:creationId xmlns:p14="http://schemas.microsoft.com/office/powerpoint/2010/main" val="2259188974"/>
      </p:ext>
    </p:extLst>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4- 2. </a:t>
            </a:r>
            <a:r>
              <a:rPr lang="en-US" i="1" dirty="0"/>
              <a:t>Tony goldman mural</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Design Principles:</a:t>
            </a:r>
          </a:p>
          <a:p>
            <a:pPr lvl="0"/>
            <a:r>
              <a:rPr lang="en-US" dirty="0"/>
              <a:t>Unity: The tony at the centre of the mural creates image connects.</a:t>
            </a:r>
          </a:p>
          <a:p>
            <a:pPr lvl="0"/>
            <a:r>
              <a:rPr lang="en-US" dirty="0"/>
              <a:t>Variety: different objects have been used comprising of other persons, numerals and animals et al.</a:t>
            </a:r>
          </a:p>
          <a:p>
            <a:pPr lvl="0"/>
            <a:r>
              <a:rPr lang="en-US" dirty="0"/>
              <a:t>Balance: symmetry is not maintained given the different intensity of the objects used.</a:t>
            </a:r>
          </a:p>
          <a:p>
            <a:pPr lvl="0"/>
            <a:r>
              <a:rPr lang="en-US" dirty="0"/>
              <a:t>Emphasis: The emphasis may be noted to be on Tony who is the biggest image in the mural, posing a question gesture. </a:t>
            </a:r>
          </a:p>
          <a:p>
            <a:pPr lvl="0"/>
            <a:r>
              <a:rPr lang="en-US" dirty="0"/>
              <a:t>Directional forces:  There are no directional forces in the mural.</a:t>
            </a:r>
          </a:p>
          <a:p>
            <a:pPr lvl="0"/>
            <a:r>
              <a:rPr lang="en-US" dirty="0"/>
              <a:t>Contrast: there is no contrast in the mural, given different messages displayed in the mural.</a:t>
            </a:r>
          </a:p>
          <a:p>
            <a:pPr lvl="0"/>
            <a:r>
              <a:rPr lang="en-US" dirty="0"/>
              <a:t>Repetition &amp; rhythm: There are no elements of repetition in the artwork</a:t>
            </a:r>
          </a:p>
          <a:p>
            <a:pPr lvl="0"/>
            <a:r>
              <a:rPr lang="en-US" dirty="0"/>
              <a:t>Scale &amp; proportion: The objects are not symmetrically proportional to each other</a:t>
            </a:r>
            <a:endParaRPr lang="en-US" dirty="0">
              <a:effectLst/>
            </a:endParaRPr>
          </a:p>
        </p:txBody>
      </p:sp>
    </p:spTree>
    <p:extLst>
      <p:ext uri="{BB962C8B-B14F-4D97-AF65-F5344CB8AC3E}">
        <p14:creationId xmlns:p14="http://schemas.microsoft.com/office/powerpoint/2010/main" val="151445984"/>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C38E665F-010A-4CF3-9B64-5888D0D745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5800" y="685800"/>
            <a:ext cx="10792837" cy="1151965"/>
          </a:xfrm>
        </p:spPr>
        <p:txBody>
          <a:bodyPr>
            <a:normAutofit/>
          </a:bodyPr>
          <a:lstStyle/>
          <a:p>
            <a:r>
              <a:rPr lang="en-US"/>
              <a:t>2. Unit 6- </a:t>
            </a:r>
            <a:r>
              <a:rPr lang="en-US" i="1"/>
              <a:t>Tony goldman mural</a:t>
            </a:r>
          </a:p>
        </p:txBody>
      </p:sp>
      <p:graphicFrame>
        <p:nvGraphicFramePr>
          <p:cNvPr id="5" name="Content Placeholder 2">
            <a:extLst>
              <a:ext uri="{FF2B5EF4-FFF2-40B4-BE49-F238E27FC236}">
                <a16:creationId xmlns:a16="http://schemas.microsoft.com/office/drawing/2014/main" xmlns="" id="{9882B06C-4155-491E-8C56-96ABA6D2FE30}"/>
              </a:ext>
            </a:extLst>
          </p:cNvPr>
          <p:cNvGraphicFramePr>
            <a:graphicFrameLocks noGrp="1"/>
          </p:cNvGraphicFramePr>
          <p:nvPr>
            <p:ph idx="1"/>
            <p:extLst>
              <p:ext uri="{D42A27DB-BD31-4B8C-83A1-F6EECF244321}">
                <p14:modId xmlns:p14="http://schemas.microsoft.com/office/powerpoint/2010/main" val="3512208949"/>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27651266"/>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09812" y="685800"/>
            <a:ext cx="3072869" cy="1151965"/>
          </a:xfrm>
        </p:spPr>
        <p:txBody>
          <a:bodyPr>
            <a:normAutofit/>
          </a:bodyPr>
          <a:lstStyle/>
          <a:p>
            <a:r>
              <a:rPr lang="en-US" sz="1100"/>
              <a:t>Unit 5- critique 3.</a:t>
            </a:r>
            <a:r>
              <a:rPr lang="en-US" sz="1100" i="1"/>
              <a:t> Tony goldman mural</a:t>
            </a:r>
            <a:r>
              <a:rPr lang="en-US" sz="1100"/>
              <a:t/>
            </a:r>
            <a:br>
              <a:rPr lang="en-US" sz="1100"/>
            </a:br>
            <a:r>
              <a:rPr lang="en-US" sz="1100"/>
              <a:t>sheppard fairey </a:t>
            </a:r>
            <a:br>
              <a:rPr lang="en-US" sz="1100"/>
            </a:br>
            <a:r>
              <a:rPr lang="en-US" sz="1100"/>
              <a:t>wheat paste – 12/03/2012</a:t>
            </a:r>
            <a:br>
              <a:rPr lang="en-US" sz="1100"/>
            </a:br>
            <a:r>
              <a:rPr lang="en-US" sz="1100"/>
              <a:t/>
            </a:r>
            <a:br>
              <a:rPr lang="en-US" sz="1100"/>
            </a:br>
            <a:endParaRPr lang="en-US" sz="1100"/>
          </a:p>
        </p:txBody>
      </p:sp>
      <p:sp>
        <p:nvSpPr>
          <p:cNvPr id="22" name="Rectangle 21">
            <a:extLst>
              <a:ext uri="{FF2B5EF4-FFF2-40B4-BE49-F238E27FC236}">
                <a16:creationId xmlns:a16="http://schemas.microsoft.com/office/drawing/2014/main" xmlns="" id="{40EBDF3C-61A6-450C-8532-9276D9A1EB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0240" y="457200"/>
            <a:ext cx="7045932" cy="4686138"/>
          </a:xfrm>
          <a:prstGeom prst="rect">
            <a:avLst/>
          </a:prstGeom>
          <a:solidFill>
            <a:schemeClr val="bg1"/>
          </a:solidFill>
          <a:ln w="57150" cmpd="thinThick">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descr="Shepard Fairey">
            <a:extLst>
              <a:ext uri="{FF2B5EF4-FFF2-40B4-BE49-F238E27FC236}">
                <a16:creationId xmlns:a16="http://schemas.microsoft.com/office/drawing/2014/main" xmlns="" id="{240212EA-1346-40EE-8647-8FEB40C062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241" y="457200"/>
            <a:ext cx="7045932" cy="4686138"/>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8006592" y="2071048"/>
            <a:ext cx="3076090" cy="3072290"/>
          </a:xfrm>
        </p:spPr>
        <p:txBody>
          <a:bodyPr anchor="t">
            <a:normAutofit/>
          </a:bodyPr>
          <a:lstStyle/>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marL="0" indent="0">
              <a:lnSpc>
                <a:spcPct val="110000"/>
              </a:lnSpc>
              <a:buNone/>
            </a:pPr>
            <a:r>
              <a:rPr lang="en-US" sz="1800"/>
              <a:t>(Fairey, 2012)</a:t>
            </a:r>
          </a:p>
        </p:txBody>
      </p:sp>
    </p:spTree>
    <p:extLst>
      <p:ext uri="{BB962C8B-B14F-4D97-AF65-F5344CB8AC3E}">
        <p14:creationId xmlns:p14="http://schemas.microsoft.com/office/powerpoint/2010/main" val="183859015"/>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2" descr="Make Art Not War - Street Art by Shepard Fairey (Obey the Giant) in Berlin">
            <a:extLst>
              <a:ext uri="{FF2B5EF4-FFF2-40B4-BE49-F238E27FC236}">
                <a16:creationId xmlns:a16="http://schemas.microsoft.com/office/drawing/2014/main" xmlns="" id="{1B94EACE-BC5B-432F-899B-99587D8D2606}"/>
              </a:ext>
            </a:extLst>
          </p:cNvPr>
          <p:cNvPicPr>
            <a:picLocks noChangeAspect="1" noChangeArrowheads="1"/>
          </p:cNvPicPr>
          <p:nvPr/>
        </p:nvPicPr>
        <p:blipFill rotWithShape="1">
          <a:blip r:embed="rId3">
            <a:duotone>
              <a:prstClr val="black"/>
              <a:prstClr val="white"/>
            </a:duotone>
            <a:extLst>
              <a:ext uri="{28A0092B-C50C-407E-A947-70E740481C1C}">
                <a14:useLocalDpi xmlns:a14="http://schemas.microsoft.com/office/drawing/2010/main" val="0"/>
              </a:ext>
            </a:extLst>
          </a:blip>
          <a:srcRect t="23103" r="909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0">
            <a:extLst>
              <a:ext uri="{FF2B5EF4-FFF2-40B4-BE49-F238E27FC236}">
                <a16:creationId xmlns:a16="http://schemas.microsoft.com/office/drawing/2014/main" xmlns="" id="{CC146B38-3E4E-4A67-91CF-55DBCC51B4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rot="21420000">
            <a:off x="-153067" y="613608"/>
            <a:ext cx="8044107" cy="5638800"/>
          </a:xfrm>
          <a:custGeom>
            <a:avLst/>
            <a:gdLst/>
            <a:ahLst/>
            <a:cxnLst/>
            <a:rect l="l" t="t" r="r" b="b"/>
            <a:pathLst>
              <a:path w="8044107" h="5638800">
                <a:moveTo>
                  <a:pt x="8044107" y="0"/>
                </a:moveTo>
                <a:lnTo>
                  <a:pt x="8044107" y="5638800"/>
                </a:lnTo>
                <a:lnTo>
                  <a:pt x="0" y="5638800"/>
                </a:lnTo>
                <a:lnTo>
                  <a:pt x="295517" y="0"/>
                </a:lnTo>
                <a:close/>
              </a:path>
            </a:pathLst>
          </a:custGeom>
          <a:solidFill>
            <a:schemeClr val="accent1">
              <a:alpha val="84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rot="21420000">
            <a:off x="443392" y="731615"/>
            <a:ext cx="6851188" cy="1151965"/>
          </a:xfrm>
        </p:spPr>
        <p:txBody>
          <a:bodyPr>
            <a:normAutofit/>
          </a:bodyPr>
          <a:lstStyle/>
          <a:p>
            <a:r>
              <a:rPr lang="en-US" i="1" dirty="0">
                <a:solidFill>
                  <a:srgbClr val="FFFFFF"/>
                </a:solidFill>
              </a:rPr>
              <a:t>Make art not war</a:t>
            </a:r>
          </a:p>
        </p:txBody>
      </p:sp>
      <p:sp>
        <p:nvSpPr>
          <p:cNvPr id="3" name="Content Placeholder 2"/>
          <p:cNvSpPr>
            <a:spLocks noGrp="1"/>
          </p:cNvSpPr>
          <p:nvPr>
            <p:ph idx="1"/>
          </p:nvPr>
        </p:nvSpPr>
        <p:spPr>
          <a:xfrm rot="21420000">
            <a:off x="224425" y="1569199"/>
            <a:ext cx="7697197" cy="4461069"/>
          </a:xfrm>
        </p:spPr>
        <p:txBody>
          <a:bodyPr>
            <a:normAutofit/>
          </a:bodyPr>
          <a:lstStyle/>
          <a:p>
            <a:pPr marL="0" indent="0">
              <a:lnSpc>
                <a:spcPct val="110000"/>
              </a:lnSpc>
              <a:buNone/>
            </a:pPr>
            <a:r>
              <a:rPr lang="en-US" sz="1400" dirty="0">
                <a:solidFill>
                  <a:srgbClr val="FFFFFF"/>
                </a:solidFill>
              </a:rPr>
              <a:t>Visual Elements:</a:t>
            </a:r>
          </a:p>
          <a:p>
            <a:pPr lvl="0">
              <a:lnSpc>
                <a:spcPct val="110000"/>
              </a:lnSpc>
            </a:pPr>
            <a:r>
              <a:rPr lang="en-US" sz="1400" dirty="0">
                <a:solidFill>
                  <a:srgbClr val="FFFFFF"/>
                </a:solidFill>
              </a:rPr>
              <a:t>Line: The Lines in this painting  are visible moving outward from the center Rose, and circular shaped throughout the mural</a:t>
            </a:r>
          </a:p>
          <a:p>
            <a:pPr lvl="0">
              <a:lnSpc>
                <a:spcPct val="110000"/>
              </a:lnSpc>
            </a:pPr>
            <a:r>
              <a:rPr lang="en-US" sz="1400" dirty="0">
                <a:solidFill>
                  <a:srgbClr val="FFFFFF"/>
                </a:solidFill>
              </a:rPr>
              <a:t>Shape: You will notice circular shapes in the body of the rode, the shackle, amidst the framing of the mural, and the </a:t>
            </a:r>
            <a:r>
              <a:rPr lang="en-US" sz="1400" dirty="0" err="1">
                <a:solidFill>
                  <a:srgbClr val="FFFFFF"/>
                </a:solidFill>
              </a:rPr>
              <a:t>teo</a:t>
            </a:r>
            <a:r>
              <a:rPr lang="en-US" sz="1400" dirty="0">
                <a:solidFill>
                  <a:srgbClr val="FFFFFF"/>
                </a:solidFill>
              </a:rPr>
              <a:t> small emblems to the right and left of the flower. </a:t>
            </a:r>
          </a:p>
          <a:p>
            <a:pPr lvl="0">
              <a:lnSpc>
                <a:spcPct val="110000"/>
              </a:lnSpc>
            </a:pPr>
            <a:r>
              <a:rPr lang="en-US" sz="1400" dirty="0">
                <a:solidFill>
                  <a:srgbClr val="FFFFFF"/>
                </a:solidFill>
              </a:rPr>
              <a:t>Light: The lighter colors are along the framework of this murals with the white, but the white lines coming from the rose seem to give off the look that the rose is radiating. </a:t>
            </a:r>
          </a:p>
          <a:p>
            <a:pPr lvl="0">
              <a:lnSpc>
                <a:spcPct val="110000"/>
              </a:lnSpc>
            </a:pPr>
            <a:r>
              <a:rPr lang="en-US" sz="1400" dirty="0">
                <a:solidFill>
                  <a:srgbClr val="FFFFFF"/>
                </a:solidFill>
              </a:rPr>
              <a:t>Color: Colors used in this mural consist of red, white and black. You don’t see shading in this mural.</a:t>
            </a:r>
          </a:p>
          <a:p>
            <a:pPr lvl="0">
              <a:lnSpc>
                <a:spcPct val="110000"/>
              </a:lnSpc>
            </a:pPr>
            <a:r>
              <a:rPr lang="en-US" sz="1400" dirty="0">
                <a:solidFill>
                  <a:srgbClr val="FFFFFF"/>
                </a:solidFill>
              </a:rPr>
              <a:t>Texture: I do not notice an ongoing pattern but do see small patterns in the framing of the mural, the aura around the rose, and the white symbols on each side of the rose. </a:t>
            </a:r>
          </a:p>
        </p:txBody>
      </p:sp>
      <p:sp>
        <p:nvSpPr>
          <p:cNvPr id="8" name="TextBox 7">
            <a:extLst>
              <a:ext uri="{FF2B5EF4-FFF2-40B4-BE49-F238E27FC236}">
                <a16:creationId xmlns:a16="http://schemas.microsoft.com/office/drawing/2014/main" xmlns="" id="{7ABEA39C-98F0-4D43-9A5C-C7873095B650}"/>
              </a:ext>
            </a:extLst>
          </p:cNvPr>
          <p:cNvSpPr txBox="1"/>
          <p:nvPr/>
        </p:nvSpPr>
        <p:spPr>
          <a:xfrm rot="16200000">
            <a:off x="8338371" y="1740781"/>
            <a:ext cx="2809678" cy="369332"/>
          </a:xfrm>
          <a:prstGeom prst="rect">
            <a:avLst/>
          </a:prstGeom>
          <a:noFill/>
        </p:spPr>
        <p:txBody>
          <a:bodyPr wrap="square" rtlCol="0">
            <a:spAutoFit/>
          </a:bodyPr>
          <a:lstStyle/>
          <a:p>
            <a:r>
              <a:rPr lang="en-US" dirty="0"/>
              <a:t>(Fairey, 2014)</a:t>
            </a:r>
            <a:r>
              <a:rPr lang="en-US" dirty="0">
                <a:solidFill>
                  <a:schemeClr val="bg1"/>
                </a:solidFill>
              </a:rPr>
              <a:t>)</a:t>
            </a:r>
            <a:endParaRPr lang="en-US" dirty="0"/>
          </a:p>
        </p:txBody>
      </p:sp>
    </p:spTree>
    <p:extLst>
      <p:ext uri="{BB962C8B-B14F-4D97-AF65-F5344CB8AC3E}">
        <p14:creationId xmlns:p14="http://schemas.microsoft.com/office/powerpoint/2010/main" val="3758802361"/>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4- 3. make </a:t>
            </a:r>
            <a:r>
              <a:rPr lang="en-US" i="1" dirty="0"/>
              <a:t>Art  not war</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Design Principles:</a:t>
            </a:r>
          </a:p>
          <a:p>
            <a:pPr lvl="0"/>
            <a:r>
              <a:rPr lang="en-US" dirty="0"/>
              <a:t>Unity: the flower with cuffing is critical in uniting the mural</a:t>
            </a:r>
          </a:p>
          <a:p>
            <a:pPr lvl="0"/>
            <a:r>
              <a:rPr lang="en-US" dirty="0"/>
              <a:t>Variety: the use of different objects like flower, cuff, and painting pen</a:t>
            </a:r>
          </a:p>
          <a:p>
            <a:pPr lvl="0"/>
            <a:r>
              <a:rPr lang="en-US" dirty="0"/>
              <a:t>Balance: the mural has symmetrical objects</a:t>
            </a:r>
          </a:p>
          <a:p>
            <a:pPr lvl="0"/>
            <a:r>
              <a:rPr lang="en-US" dirty="0"/>
              <a:t>Emphasis: the cuffs form the point of emphasis which calls for people to rise above crime or imprisonment   </a:t>
            </a:r>
          </a:p>
          <a:p>
            <a:pPr lvl="0"/>
            <a:r>
              <a:rPr lang="en-US" dirty="0"/>
              <a:t>Directional forces: the direction of the cuffed flower is to be followed.</a:t>
            </a:r>
          </a:p>
          <a:p>
            <a:pPr lvl="0"/>
            <a:r>
              <a:rPr lang="en-US" dirty="0"/>
              <a:t>Contrast: the call to make art but not war, instead of make peace not war?</a:t>
            </a:r>
          </a:p>
          <a:p>
            <a:pPr lvl="0"/>
            <a:r>
              <a:rPr lang="en-US" dirty="0"/>
              <a:t>Repetition &amp; rhythm: no aspects of repetition noted </a:t>
            </a:r>
          </a:p>
          <a:p>
            <a:pPr lvl="0"/>
            <a:r>
              <a:rPr lang="en-US" dirty="0"/>
              <a:t>Scale &amp; proportion: proportionality is maintained for all the objects used.</a:t>
            </a:r>
          </a:p>
        </p:txBody>
      </p:sp>
    </p:spTree>
    <p:extLst>
      <p:ext uri="{BB962C8B-B14F-4D97-AF65-F5344CB8AC3E}">
        <p14:creationId xmlns:p14="http://schemas.microsoft.com/office/powerpoint/2010/main" val="3130769866"/>
      </p:ext>
    </p:extLst>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6. 3. </a:t>
            </a:r>
            <a:r>
              <a:rPr lang="en-US" i="1" dirty="0"/>
              <a:t>make art not war</a:t>
            </a:r>
          </a:p>
        </p:txBody>
      </p:sp>
      <p:sp>
        <p:nvSpPr>
          <p:cNvPr id="3" name="Content Placeholder 2"/>
          <p:cNvSpPr>
            <a:spLocks noGrp="1"/>
          </p:cNvSpPr>
          <p:nvPr>
            <p:ph idx="1"/>
          </p:nvPr>
        </p:nvSpPr>
        <p:spPr/>
        <p:txBody>
          <a:bodyPr/>
          <a:lstStyle/>
          <a:p>
            <a:r>
              <a:rPr lang="en-US" dirty="0"/>
              <a:t>Light; the mural is colorful</a:t>
            </a:r>
          </a:p>
          <a:p>
            <a:r>
              <a:rPr lang="en-US" dirty="0"/>
              <a:t>Mass; the flower takes the central focus of the mural</a:t>
            </a:r>
          </a:p>
          <a:p>
            <a:r>
              <a:rPr lang="en-US" dirty="0"/>
              <a:t>Color; the red, white and black colors are dominant</a:t>
            </a:r>
          </a:p>
          <a:p>
            <a:r>
              <a:rPr lang="en-US" dirty="0"/>
              <a:t>Shapes;  no specific shapes of the objects are capital in the mural</a:t>
            </a:r>
          </a:p>
          <a:p>
            <a:r>
              <a:rPr lang="en-US" dirty="0"/>
              <a:t>Line; there are clear lines in the mural</a:t>
            </a:r>
          </a:p>
          <a:p>
            <a:r>
              <a:rPr lang="en-US" dirty="0"/>
              <a:t>Texture; clear patterns are traceable.</a:t>
            </a:r>
          </a:p>
          <a:p>
            <a:endParaRPr lang="en-US" dirty="0"/>
          </a:p>
        </p:txBody>
      </p:sp>
    </p:spTree>
    <p:extLst>
      <p:ext uri="{BB962C8B-B14F-4D97-AF65-F5344CB8AC3E}">
        <p14:creationId xmlns:p14="http://schemas.microsoft.com/office/powerpoint/2010/main" val="5404138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09812" y="685800"/>
            <a:ext cx="3072869" cy="1151965"/>
          </a:xfrm>
        </p:spPr>
        <p:txBody>
          <a:bodyPr>
            <a:normAutofit/>
          </a:bodyPr>
          <a:lstStyle/>
          <a:p>
            <a:r>
              <a:rPr lang="en-US" sz="1400"/>
              <a:t/>
            </a:r>
            <a:br>
              <a:rPr lang="en-US" sz="1400"/>
            </a:br>
            <a:r>
              <a:rPr lang="en-US" sz="1400"/>
              <a:t>Unit 5- 4. </a:t>
            </a:r>
            <a:r>
              <a:rPr lang="en-US" sz="1400" i="1"/>
              <a:t>Make art not war</a:t>
            </a:r>
            <a:r>
              <a:rPr lang="en-US" sz="1400"/>
              <a:t/>
            </a:r>
            <a:br>
              <a:rPr lang="en-US" sz="1400"/>
            </a:br>
            <a:r>
              <a:rPr lang="en-US" sz="1400"/>
              <a:t>Shepard Fairey</a:t>
            </a:r>
            <a:br>
              <a:rPr lang="en-US" sz="1400"/>
            </a:br>
            <a:r>
              <a:rPr lang="en-US" sz="1400"/>
              <a:t>September 2014</a:t>
            </a:r>
            <a:br>
              <a:rPr lang="en-US" sz="1400"/>
            </a:br>
            <a:r>
              <a:rPr lang="en-US" sz="1400"/>
              <a:t>paint</a:t>
            </a:r>
          </a:p>
        </p:txBody>
      </p:sp>
      <p:sp>
        <p:nvSpPr>
          <p:cNvPr id="11" name="Rectangle 10">
            <a:extLst>
              <a:ext uri="{FF2B5EF4-FFF2-40B4-BE49-F238E27FC236}">
                <a16:creationId xmlns:a16="http://schemas.microsoft.com/office/drawing/2014/main" xmlns="" id="{40EBDF3C-61A6-450C-8532-9276D9A1EB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0240" y="457200"/>
            <a:ext cx="7045932" cy="4686138"/>
          </a:xfrm>
          <a:prstGeom prst="rect">
            <a:avLst/>
          </a:prstGeom>
          <a:solidFill>
            <a:schemeClr val="bg1"/>
          </a:solidFill>
          <a:ln w="57150" cmpd="thinThick">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Make Art Not War - Street Art by Shepard Fairey (Obey the Giant) in Berlin">
            <a:extLst>
              <a:ext uri="{FF2B5EF4-FFF2-40B4-BE49-F238E27FC236}">
                <a16:creationId xmlns:a16="http://schemas.microsoft.com/office/drawing/2014/main" xmlns="" id="{FF35F77A-A54F-441F-B710-D35EB6BEE3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98" r="15305" b="-2"/>
          <a:stretch/>
        </p:blipFill>
        <p:spPr bwMode="auto">
          <a:xfrm>
            <a:off x="1653478" y="689358"/>
            <a:ext cx="4752355" cy="421963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8006592" y="2071048"/>
            <a:ext cx="3076090" cy="3072290"/>
          </a:xfrm>
        </p:spPr>
        <p:txBody>
          <a:bodyPr anchor="t">
            <a:normAutofit/>
          </a:bodyPr>
          <a:lstStyle/>
          <a:p>
            <a:pPr>
              <a:lnSpc>
                <a:spcPct val="110000"/>
              </a:lnSpc>
            </a:pPr>
            <a:endParaRPr lang="en-US" sz="1500" dirty="0"/>
          </a:p>
          <a:p>
            <a:pPr>
              <a:lnSpc>
                <a:spcPct val="110000"/>
              </a:lnSpc>
            </a:pPr>
            <a:endParaRPr lang="en-US" sz="1500" dirty="0"/>
          </a:p>
          <a:p>
            <a:pPr>
              <a:lnSpc>
                <a:spcPct val="110000"/>
              </a:lnSpc>
            </a:pPr>
            <a:endParaRPr lang="en-US" sz="1500" dirty="0"/>
          </a:p>
          <a:p>
            <a:pPr>
              <a:lnSpc>
                <a:spcPct val="110000"/>
              </a:lnSpc>
            </a:pPr>
            <a:endParaRPr lang="en-US" sz="1500" dirty="0"/>
          </a:p>
          <a:p>
            <a:pPr>
              <a:lnSpc>
                <a:spcPct val="110000"/>
              </a:lnSpc>
            </a:pPr>
            <a:endParaRPr lang="en-US" sz="1500" dirty="0"/>
          </a:p>
          <a:p>
            <a:pPr>
              <a:lnSpc>
                <a:spcPct val="110000"/>
              </a:lnSpc>
            </a:pPr>
            <a:endParaRPr lang="en-US" sz="1500" dirty="0"/>
          </a:p>
          <a:p>
            <a:pPr>
              <a:lnSpc>
                <a:spcPct val="110000"/>
              </a:lnSpc>
            </a:pPr>
            <a:endParaRPr lang="en-US" sz="1500" dirty="0"/>
          </a:p>
          <a:p>
            <a:pPr>
              <a:lnSpc>
                <a:spcPct val="110000"/>
              </a:lnSpc>
            </a:pPr>
            <a:r>
              <a:rPr lang="en-US" sz="1500" dirty="0"/>
              <a:t>(Fairey, 2014)</a:t>
            </a:r>
          </a:p>
        </p:txBody>
      </p:sp>
    </p:spTree>
    <p:extLst>
      <p:ext uri="{BB962C8B-B14F-4D97-AF65-F5344CB8AC3E}">
        <p14:creationId xmlns:p14="http://schemas.microsoft.com/office/powerpoint/2010/main" val="4001661110"/>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pic>
        <p:nvPicPr>
          <p:cNvPr id="4" name="Picture 2" descr="Image result for shepard fairey in dumbo nyc">
            <a:extLst>
              <a:ext uri="{FF2B5EF4-FFF2-40B4-BE49-F238E27FC236}">
                <a16:creationId xmlns:a16="http://schemas.microsoft.com/office/drawing/2014/main" xmlns="" id="{0F907707-E1DF-48D5-8821-280419B22B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91" t="11922" b="11756"/>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xmlns="" id="{10E1A081-79F8-4C8B-978A-A78E2F9BAE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4629766" y="609600"/>
            <a:ext cx="7562234" cy="5638800"/>
          </a:xfrm>
          <a:prstGeom prst="rect">
            <a:avLst/>
          </a:prstGeom>
          <a:solidFill>
            <a:schemeClr val="accent1">
              <a:alpha val="82000"/>
            </a:schemeClr>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079151" y="784600"/>
            <a:ext cx="6413335" cy="1151965"/>
          </a:xfrm>
        </p:spPr>
        <p:txBody>
          <a:bodyPr>
            <a:normAutofit/>
          </a:bodyPr>
          <a:lstStyle/>
          <a:p>
            <a:r>
              <a:rPr lang="en-US" i="1" dirty="0">
                <a:solidFill>
                  <a:schemeClr val="bg1"/>
                </a:solidFill>
              </a:rPr>
              <a:t>Dumbo NYC mural</a:t>
            </a:r>
          </a:p>
        </p:txBody>
      </p:sp>
      <p:sp>
        <p:nvSpPr>
          <p:cNvPr id="3" name="Content Placeholder 2"/>
          <p:cNvSpPr>
            <a:spLocks noGrp="1"/>
          </p:cNvSpPr>
          <p:nvPr>
            <p:ph idx="1"/>
          </p:nvPr>
        </p:nvSpPr>
        <p:spPr>
          <a:xfrm>
            <a:off x="4629766" y="1936564"/>
            <a:ext cx="7562214" cy="4205617"/>
          </a:xfrm>
        </p:spPr>
        <p:txBody>
          <a:bodyPr>
            <a:normAutofit/>
          </a:bodyPr>
          <a:lstStyle/>
          <a:p>
            <a:pPr marL="0" indent="0">
              <a:lnSpc>
                <a:spcPct val="110000"/>
              </a:lnSpc>
              <a:buNone/>
            </a:pPr>
            <a:r>
              <a:rPr lang="en-US" sz="1400" dirty="0">
                <a:solidFill>
                  <a:schemeClr val="bg1"/>
                </a:solidFill>
              </a:rPr>
              <a:t>Visual Elements:</a:t>
            </a:r>
          </a:p>
          <a:p>
            <a:pPr lvl="0">
              <a:lnSpc>
                <a:spcPct val="110000"/>
              </a:lnSpc>
            </a:pPr>
            <a:r>
              <a:rPr lang="en-US" sz="1400" dirty="0">
                <a:solidFill>
                  <a:schemeClr val="bg1"/>
                </a:solidFill>
              </a:rPr>
              <a:t>Line: Describe You will notice diagonal lines forming a star in the middle, on the two rectangular pieces on each side of the mural, and within the two rectangular pieces forming triangles. </a:t>
            </a:r>
          </a:p>
          <a:p>
            <a:pPr lvl="0">
              <a:lnSpc>
                <a:spcPct val="110000"/>
              </a:lnSpc>
            </a:pPr>
            <a:r>
              <a:rPr lang="en-US" sz="1400" dirty="0">
                <a:solidFill>
                  <a:schemeClr val="bg1"/>
                </a:solidFill>
              </a:rPr>
              <a:t>Shape:  There are circular shapes, rectangular shapes, and triangles scattered through this mural. </a:t>
            </a:r>
          </a:p>
          <a:p>
            <a:pPr lvl="0">
              <a:lnSpc>
                <a:spcPct val="110000"/>
              </a:lnSpc>
            </a:pPr>
            <a:r>
              <a:rPr lang="en-US" sz="1400" dirty="0">
                <a:solidFill>
                  <a:schemeClr val="bg1"/>
                </a:solidFill>
              </a:rPr>
              <a:t>Light: No real lighting being portrayed, but the lighter color is the white painted over a maroon color. </a:t>
            </a:r>
          </a:p>
          <a:p>
            <a:pPr lvl="0">
              <a:lnSpc>
                <a:spcPct val="110000"/>
              </a:lnSpc>
            </a:pPr>
            <a:r>
              <a:rPr lang="en-US" sz="1400" dirty="0">
                <a:solidFill>
                  <a:schemeClr val="bg1"/>
                </a:solidFill>
              </a:rPr>
              <a:t>Color: There are only two colors used in this mural, a maroon and a white. </a:t>
            </a:r>
          </a:p>
          <a:p>
            <a:pPr lvl="0">
              <a:lnSpc>
                <a:spcPct val="110000"/>
              </a:lnSpc>
            </a:pPr>
            <a:r>
              <a:rPr lang="en-US" sz="1400" dirty="0">
                <a:solidFill>
                  <a:schemeClr val="bg1"/>
                </a:solidFill>
              </a:rPr>
              <a:t>Texture: There is a circular pattern and what looks like an Argyle pattern in the middle circle. </a:t>
            </a:r>
          </a:p>
          <a:p>
            <a:pPr lvl="0">
              <a:lnSpc>
                <a:spcPct val="110000"/>
              </a:lnSpc>
            </a:pPr>
            <a:r>
              <a:rPr lang="en-US" sz="1400" dirty="0">
                <a:solidFill>
                  <a:schemeClr val="bg1"/>
                </a:solidFill>
              </a:rPr>
              <a:t>Mass: The artwork is balanced between the maroon and white</a:t>
            </a:r>
          </a:p>
          <a:p>
            <a:pPr marL="0" indent="0">
              <a:lnSpc>
                <a:spcPct val="110000"/>
              </a:lnSpc>
              <a:buNone/>
            </a:pPr>
            <a:endParaRPr lang="en-US" sz="900" dirty="0">
              <a:solidFill>
                <a:schemeClr val="bg1"/>
              </a:solidFill>
            </a:endParaRPr>
          </a:p>
        </p:txBody>
      </p:sp>
      <p:sp>
        <p:nvSpPr>
          <p:cNvPr id="6" name="TextBox 5">
            <a:extLst>
              <a:ext uri="{FF2B5EF4-FFF2-40B4-BE49-F238E27FC236}">
                <a16:creationId xmlns:a16="http://schemas.microsoft.com/office/drawing/2014/main" xmlns="" id="{ACB43381-0A18-4115-B2E8-41CD0E1C19E2}"/>
              </a:ext>
            </a:extLst>
          </p:cNvPr>
          <p:cNvSpPr txBox="1"/>
          <p:nvPr/>
        </p:nvSpPr>
        <p:spPr>
          <a:xfrm rot="180000" flipH="1">
            <a:off x="706730" y="898010"/>
            <a:ext cx="3572759" cy="369332"/>
          </a:xfrm>
          <a:prstGeom prst="rect">
            <a:avLst/>
          </a:prstGeom>
          <a:noFill/>
        </p:spPr>
        <p:txBody>
          <a:bodyPr wrap="square" rtlCol="0">
            <a:spAutoFit/>
          </a:bodyPr>
          <a:lstStyle/>
          <a:p>
            <a:r>
              <a:rPr lang="en-US" dirty="0"/>
              <a:t>(Fairey, 2013)</a:t>
            </a:r>
          </a:p>
        </p:txBody>
      </p:sp>
    </p:spTree>
    <p:extLst>
      <p:ext uri="{BB962C8B-B14F-4D97-AF65-F5344CB8AC3E}">
        <p14:creationId xmlns:p14="http://schemas.microsoft.com/office/powerpoint/2010/main" val="3204148005"/>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4- 4. </a:t>
            </a:r>
            <a:r>
              <a:rPr lang="en-US" i="1" dirty="0"/>
              <a:t>Dumbo NYC mural</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Design Principles:</a:t>
            </a:r>
          </a:p>
          <a:p>
            <a:pPr lvl="0"/>
            <a:r>
              <a:rPr lang="en-US" dirty="0"/>
              <a:t>Unity: the color match make everything else run in unison.</a:t>
            </a:r>
          </a:p>
          <a:p>
            <a:pPr lvl="0"/>
            <a:r>
              <a:rPr lang="en-US" dirty="0"/>
              <a:t>Variety: different shapes are used, combined with a message of peace and justice .</a:t>
            </a:r>
          </a:p>
          <a:p>
            <a:pPr lvl="0"/>
            <a:r>
              <a:rPr lang="en-US" dirty="0"/>
              <a:t>Balance: the mural seems symmetrical in all respects.</a:t>
            </a:r>
          </a:p>
          <a:p>
            <a:pPr lvl="0"/>
            <a:r>
              <a:rPr lang="en-US" dirty="0"/>
              <a:t>Emphasis: the woman at the bottom is the focal point of the mural.  </a:t>
            </a:r>
          </a:p>
          <a:p>
            <a:pPr lvl="0"/>
            <a:r>
              <a:rPr lang="en-US" dirty="0"/>
              <a:t>Directional forces: the woman’s hands and the crown that links the mural to the other images</a:t>
            </a:r>
          </a:p>
          <a:p>
            <a:pPr lvl="0"/>
            <a:r>
              <a:rPr lang="en-US" dirty="0"/>
              <a:t>Contrast: while the message is about peace and justice, the mural denotes powers</a:t>
            </a:r>
          </a:p>
          <a:p>
            <a:pPr lvl="0"/>
            <a:r>
              <a:rPr lang="en-US" dirty="0"/>
              <a:t>Repetition &amp; rhythm: the symbols used at the margin of the mural are repetitive all the way round</a:t>
            </a:r>
          </a:p>
          <a:p>
            <a:pPr lvl="0"/>
            <a:r>
              <a:rPr lang="en-US" dirty="0"/>
              <a:t>Scale &amp; proportion: proportionality is eminent for all objects presented in the mural</a:t>
            </a:r>
            <a:endParaRPr lang="en-US" dirty="0">
              <a:effectLst/>
            </a:endParaRPr>
          </a:p>
        </p:txBody>
      </p:sp>
    </p:spTree>
    <p:extLst>
      <p:ext uri="{BB962C8B-B14F-4D97-AF65-F5344CB8AC3E}">
        <p14:creationId xmlns:p14="http://schemas.microsoft.com/office/powerpoint/2010/main" val="3825451340"/>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Unit 6- 4. Dumbo NYC mural</a:t>
            </a:r>
            <a:endParaRPr lang="en-US" i="1" dirty="0"/>
          </a:p>
        </p:txBody>
      </p:sp>
      <p:sp>
        <p:nvSpPr>
          <p:cNvPr id="3" name="Content Placeholder 2"/>
          <p:cNvSpPr>
            <a:spLocks noGrp="1"/>
          </p:cNvSpPr>
          <p:nvPr>
            <p:ph idx="1"/>
          </p:nvPr>
        </p:nvSpPr>
        <p:spPr/>
        <p:txBody>
          <a:bodyPr/>
          <a:lstStyle/>
          <a:p>
            <a:r>
              <a:rPr lang="en-US" dirty="0"/>
              <a:t>Light; well lit, with purple color.</a:t>
            </a:r>
          </a:p>
          <a:p>
            <a:r>
              <a:rPr lang="en-US" dirty="0"/>
              <a:t>Mass; the woman form the focal point of the mural.</a:t>
            </a:r>
          </a:p>
          <a:p>
            <a:r>
              <a:rPr lang="en-US" dirty="0"/>
              <a:t>Shape; crown like objects are used in the mural.</a:t>
            </a:r>
          </a:p>
          <a:p>
            <a:r>
              <a:rPr lang="en-US" dirty="0"/>
              <a:t>Color; light purple color and white are key colors used.</a:t>
            </a:r>
          </a:p>
          <a:p>
            <a:r>
              <a:rPr lang="en-US" dirty="0"/>
              <a:t>Line; there are clear lines in the mural.</a:t>
            </a:r>
          </a:p>
          <a:p>
            <a:r>
              <a:rPr lang="en-US" dirty="0"/>
              <a:t>Texture; smooth texture is eminent.</a:t>
            </a:r>
          </a:p>
          <a:p>
            <a:endParaRPr lang="en-US" dirty="0"/>
          </a:p>
        </p:txBody>
      </p:sp>
    </p:spTree>
    <p:extLst>
      <p:ext uri="{BB962C8B-B14F-4D97-AF65-F5344CB8AC3E}">
        <p14:creationId xmlns:p14="http://schemas.microsoft.com/office/powerpoint/2010/main" val="2512716531"/>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009812" y="685800"/>
            <a:ext cx="3072869" cy="1151965"/>
          </a:xfrm>
        </p:spPr>
        <p:txBody>
          <a:bodyPr>
            <a:normAutofit/>
          </a:bodyPr>
          <a:lstStyle/>
          <a:p>
            <a:r>
              <a:rPr lang="en-US" sz="1800"/>
              <a:t>Unit 5- 5. </a:t>
            </a:r>
            <a:r>
              <a:rPr lang="en-US" sz="1800" i="1"/>
              <a:t>Dumbo NYC mural </a:t>
            </a:r>
            <a:r>
              <a:rPr lang="en-US" sz="1800"/>
              <a:t>8-16-2013 Shepard Fairey paint</a:t>
            </a:r>
            <a:br>
              <a:rPr lang="en-US" sz="1800"/>
            </a:br>
            <a:endParaRPr lang="en-US" sz="1800"/>
          </a:p>
        </p:txBody>
      </p:sp>
      <p:sp>
        <p:nvSpPr>
          <p:cNvPr id="11" name="Rectangle 10">
            <a:extLst>
              <a:ext uri="{FF2B5EF4-FFF2-40B4-BE49-F238E27FC236}">
                <a16:creationId xmlns:a16="http://schemas.microsoft.com/office/drawing/2014/main" xmlns="" id="{40EBDF3C-61A6-450C-8532-9276D9A1EB0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00240" y="457200"/>
            <a:ext cx="7045932" cy="4686138"/>
          </a:xfrm>
          <a:prstGeom prst="rect">
            <a:avLst/>
          </a:prstGeom>
          <a:solidFill>
            <a:schemeClr val="bg1"/>
          </a:solidFill>
          <a:ln w="57150" cmpd="thinThick">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Image result for shepard fairey in dumbo nyc">
            <a:extLst>
              <a:ext uri="{FF2B5EF4-FFF2-40B4-BE49-F238E27FC236}">
                <a16:creationId xmlns:a16="http://schemas.microsoft.com/office/drawing/2014/main" xmlns="" id="{4F32F6F0-CB8F-4AAE-A25A-80BB7643141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0675" y="689358"/>
            <a:ext cx="6297961" cy="4219634"/>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a:xfrm>
            <a:off x="8006592" y="2071048"/>
            <a:ext cx="3076090" cy="3072290"/>
          </a:xfrm>
        </p:spPr>
        <p:txBody>
          <a:bodyPr anchor="t">
            <a:normAutofit/>
          </a:bodyPr>
          <a:lstStyle/>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a:lnSpc>
                <a:spcPct val="110000"/>
              </a:lnSpc>
            </a:pPr>
            <a:endParaRPr lang="en-US" sz="1800"/>
          </a:p>
          <a:p>
            <a:pPr marL="0" indent="0">
              <a:lnSpc>
                <a:spcPct val="110000"/>
              </a:lnSpc>
              <a:buNone/>
            </a:pPr>
            <a:r>
              <a:rPr lang="en-US" sz="1800"/>
              <a:t>(Fairey, 2013)</a:t>
            </a:r>
          </a:p>
        </p:txBody>
      </p:sp>
    </p:spTree>
    <p:extLst>
      <p:ext uri="{BB962C8B-B14F-4D97-AF65-F5344CB8AC3E}">
        <p14:creationId xmlns:p14="http://schemas.microsoft.com/office/powerpoint/2010/main" val="123154288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2602" y="159327"/>
            <a:ext cx="4951408" cy="1151965"/>
          </a:xfrm>
        </p:spPr>
        <p:txBody>
          <a:bodyPr>
            <a:normAutofit fontScale="90000"/>
          </a:bodyPr>
          <a:lstStyle/>
          <a:p>
            <a:pPr algn="ctr"/>
            <a:r>
              <a:rPr lang="en-US" i="1" dirty="0"/>
              <a:t>Nelson mandela mural</a:t>
            </a:r>
            <a:endParaRPr lang="en-US" sz="5000" i="1" dirty="0"/>
          </a:p>
        </p:txBody>
      </p:sp>
      <p:sp>
        <p:nvSpPr>
          <p:cNvPr id="3" name="Content Placeholder 2"/>
          <p:cNvSpPr>
            <a:spLocks noGrp="1"/>
          </p:cNvSpPr>
          <p:nvPr>
            <p:ph idx="1"/>
          </p:nvPr>
        </p:nvSpPr>
        <p:spPr>
          <a:xfrm>
            <a:off x="0" y="1311293"/>
            <a:ext cx="6482777" cy="4053870"/>
          </a:xfrm>
        </p:spPr>
        <p:txBody>
          <a:bodyPr>
            <a:normAutofit/>
          </a:bodyPr>
          <a:lstStyle/>
          <a:p>
            <a:pPr marL="0" indent="0">
              <a:lnSpc>
                <a:spcPct val="110000"/>
              </a:lnSpc>
              <a:buNone/>
            </a:pPr>
            <a:r>
              <a:rPr lang="en-US" sz="1400" dirty="0"/>
              <a:t>Visual Elements:</a:t>
            </a:r>
          </a:p>
          <a:p>
            <a:pPr>
              <a:lnSpc>
                <a:spcPct val="110000"/>
              </a:lnSpc>
            </a:pPr>
            <a:r>
              <a:rPr lang="en-US" sz="1400" dirty="0"/>
              <a:t> Line: The only noticeable lines I see are along the collar.</a:t>
            </a:r>
          </a:p>
          <a:p>
            <a:pPr lvl="0">
              <a:lnSpc>
                <a:spcPct val="110000"/>
              </a:lnSpc>
            </a:pPr>
            <a:r>
              <a:rPr lang="en-US" sz="1400" dirty="0"/>
              <a:t>Shape: You will see a circular shape with a fist in the middle of the mural, and a circular shape possibly used to start the face.</a:t>
            </a:r>
          </a:p>
          <a:p>
            <a:pPr lvl="0">
              <a:lnSpc>
                <a:spcPct val="110000"/>
              </a:lnSpc>
            </a:pPr>
            <a:r>
              <a:rPr lang="en-US" sz="1400" dirty="0"/>
              <a:t>Light: The lighting is coming from the top of this mural, and it moves into black.</a:t>
            </a:r>
          </a:p>
          <a:p>
            <a:pPr lvl="0">
              <a:lnSpc>
                <a:spcPct val="110000"/>
              </a:lnSpc>
            </a:pPr>
            <a:r>
              <a:rPr lang="en-US" sz="1400" dirty="0"/>
              <a:t>Color: There are purple or lavender colors used, also what looks like a yellowish orange and a lot of black for the shirt in this mural. </a:t>
            </a:r>
          </a:p>
          <a:p>
            <a:pPr lvl="0">
              <a:lnSpc>
                <a:spcPct val="110000"/>
              </a:lnSpc>
            </a:pPr>
            <a:r>
              <a:rPr lang="en-US" sz="1400" dirty="0"/>
              <a:t>Texture: The patterns in this mural are above Nelson’s head and appear to be patterns of a flower in the backdrop.</a:t>
            </a:r>
          </a:p>
          <a:p>
            <a:pPr lvl="0">
              <a:lnSpc>
                <a:spcPct val="110000"/>
              </a:lnSpc>
            </a:pPr>
            <a:r>
              <a:rPr lang="en-US" sz="1400" dirty="0"/>
              <a:t>Mass: The artwork is much heavier on the bottom of this mural which is Nelson’s shirt or jacket.</a:t>
            </a:r>
          </a:p>
          <a:p>
            <a:pPr lvl="0">
              <a:lnSpc>
                <a:spcPct val="110000"/>
              </a:lnSpc>
            </a:pPr>
            <a:r>
              <a:rPr lang="en-US" sz="1400" dirty="0"/>
              <a:t>Time: No sense of time is portrayed</a:t>
            </a:r>
          </a:p>
          <a:p>
            <a:pPr>
              <a:lnSpc>
                <a:spcPct val="110000"/>
              </a:lnSpc>
            </a:pPr>
            <a:endParaRPr lang="en-US" sz="800" dirty="0"/>
          </a:p>
          <a:p>
            <a:pPr marL="0" indent="0">
              <a:lnSpc>
                <a:spcPct val="110000"/>
              </a:lnSpc>
              <a:buNone/>
            </a:pPr>
            <a:endParaRPr lang="en-US" sz="800" dirty="0"/>
          </a:p>
        </p:txBody>
      </p:sp>
      <p:pic>
        <p:nvPicPr>
          <p:cNvPr id="4" name="Picture 4" descr="http://theboombox.com/files/2014/11/mandel-by-fairey-500x500.jpg?w=630&amp;q=75">
            <a:extLst>
              <a:ext uri="{FF2B5EF4-FFF2-40B4-BE49-F238E27FC236}">
                <a16:creationId xmlns:a16="http://schemas.microsoft.com/office/drawing/2014/main" xmlns="" id="{724F42A8-EA2C-4C4F-879C-53802B79D4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158"/>
          <a:stretch/>
        </p:blipFill>
        <p:spPr bwMode="auto">
          <a:xfrm rot="21600000">
            <a:off x="6482777" y="230908"/>
            <a:ext cx="5032658" cy="5024505"/>
          </a:xfrm>
          <a:prstGeom prst="rect">
            <a:avLst/>
          </a:prstGeom>
          <a:noFill/>
          <a:ln w="57150" cmpd="thinThick">
            <a:solidFill>
              <a:schemeClr val="bg1">
                <a:lumMod val="50000"/>
              </a:schemeClr>
            </a:solidFill>
            <a:miter lim="800000"/>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07072E45-96E9-4D5A-A124-5361A520F7A1}"/>
              </a:ext>
            </a:extLst>
          </p:cNvPr>
          <p:cNvSpPr txBox="1"/>
          <p:nvPr/>
        </p:nvSpPr>
        <p:spPr>
          <a:xfrm rot="-180000">
            <a:off x="7705414" y="5180498"/>
            <a:ext cx="3572759" cy="369332"/>
          </a:xfrm>
          <a:prstGeom prst="rect">
            <a:avLst/>
          </a:prstGeom>
          <a:noFill/>
        </p:spPr>
        <p:txBody>
          <a:bodyPr wrap="square" rtlCol="0">
            <a:spAutoFit/>
          </a:bodyPr>
          <a:lstStyle/>
          <a:p>
            <a:r>
              <a:rPr lang="en-US" dirty="0"/>
              <a:t>(Fairey, 2014)</a:t>
            </a:r>
          </a:p>
        </p:txBody>
      </p:sp>
    </p:spTree>
    <p:extLst>
      <p:ext uri="{BB962C8B-B14F-4D97-AF65-F5344CB8AC3E}">
        <p14:creationId xmlns:p14="http://schemas.microsoft.com/office/powerpoint/2010/main" val="3875007414"/>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4 -5. </a:t>
            </a:r>
            <a:r>
              <a:rPr lang="en-US" i="1" dirty="0"/>
              <a:t>nelson mandera mural</a:t>
            </a:r>
          </a:p>
        </p:txBody>
      </p:sp>
      <p:sp>
        <p:nvSpPr>
          <p:cNvPr id="3" name="Content Placeholder 2"/>
          <p:cNvSpPr>
            <a:spLocks noGrp="1"/>
          </p:cNvSpPr>
          <p:nvPr>
            <p:ph idx="1"/>
          </p:nvPr>
        </p:nvSpPr>
        <p:spPr/>
        <p:txBody>
          <a:bodyPr>
            <a:normAutofit fontScale="70000" lnSpcReduction="20000"/>
          </a:bodyPr>
          <a:lstStyle/>
          <a:p>
            <a:pPr marL="0" indent="0">
              <a:buNone/>
            </a:pPr>
            <a:r>
              <a:rPr lang="en-US" sz="4000" dirty="0"/>
              <a:t>Design Principles:</a:t>
            </a:r>
          </a:p>
          <a:p>
            <a:pPr lvl="0"/>
            <a:r>
              <a:rPr lang="en-US" dirty="0"/>
              <a:t>Unity: The unity is brought about by the color match, the purple which take the theme very well</a:t>
            </a:r>
            <a:endParaRPr lang="en-US" sz="4000" dirty="0"/>
          </a:p>
          <a:p>
            <a:pPr lvl="0"/>
            <a:r>
              <a:rPr lang="en-US" dirty="0"/>
              <a:t>Variety: The theme color of the mural blends well with the horizon, which is catchy</a:t>
            </a:r>
            <a:endParaRPr lang="en-US" sz="4000" dirty="0"/>
          </a:p>
          <a:p>
            <a:pPr lvl="0"/>
            <a:r>
              <a:rPr lang="en-US" dirty="0"/>
              <a:t>Balance: The mural is quiet symmetrical </a:t>
            </a:r>
            <a:endParaRPr lang="en-US" sz="4000" dirty="0"/>
          </a:p>
          <a:p>
            <a:pPr lvl="0"/>
            <a:r>
              <a:rPr lang="en-US" dirty="0"/>
              <a:t>Emphasis: The image of nelson mandera</a:t>
            </a:r>
            <a:endParaRPr lang="en-US" sz="4000" dirty="0"/>
          </a:p>
          <a:p>
            <a:pPr lvl="0"/>
            <a:r>
              <a:rPr lang="en-US" dirty="0"/>
              <a:t>Directional forces: the statement at the bottom</a:t>
            </a:r>
            <a:endParaRPr lang="en-US" sz="4000" dirty="0"/>
          </a:p>
          <a:p>
            <a:pPr lvl="0"/>
            <a:r>
              <a:rPr lang="en-US" dirty="0"/>
              <a:t>Contrast: The purple shall govern, while no person is purple instead of saying the blacks.</a:t>
            </a:r>
            <a:endParaRPr lang="en-US" sz="4000" dirty="0"/>
          </a:p>
          <a:p>
            <a:pPr lvl="0"/>
            <a:r>
              <a:rPr lang="en-US" dirty="0"/>
              <a:t>Repetition &amp; rhythm: There is no element of repetition in the mural </a:t>
            </a:r>
            <a:endParaRPr lang="en-US" sz="4000" dirty="0"/>
          </a:p>
          <a:p>
            <a:pPr lvl="0"/>
            <a:r>
              <a:rPr lang="en-US" dirty="0"/>
              <a:t>Scale &amp; proportion: Proportionality is eminent in the mural in all respects    </a:t>
            </a:r>
          </a:p>
          <a:p>
            <a:endParaRPr lang="en-US" dirty="0"/>
          </a:p>
          <a:p>
            <a:pPr marL="0" indent="0">
              <a:buNone/>
            </a:pPr>
            <a:endParaRPr lang="en-US" dirty="0"/>
          </a:p>
        </p:txBody>
      </p:sp>
    </p:spTree>
    <p:extLst>
      <p:ext uri="{BB962C8B-B14F-4D97-AF65-F5344CB8AC3E}">
        <p14:creationId xmlns:p14="http://schemas.microsoft.com/office/powerpoint/2010/main" val="724327261"/>
      </p:ext>
    </p:extLst>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Unit 6- 5. nelson mandera mural</a:t>
            </a:r>
            <a:endParaRPr lang="en-US" i="1" dirty="0"/>
          </a:p>
        </p:txBody>
      </p:sp>
      <p:sp>
        <p:nvSpPr>
          <p:cNvPr id="3" name="Content Placeholder 2"/>
          <p:cNvSpPr>
            <a:spLocks noGrp="1"/>
          </p:cNvSpPr>
          <p:nvPr>
            <p:ph idx="1"/>
          </p:nvPr>
        </p:nvSpPr>
        <p:spPr/>
        <p:txBody>
          <a:bodyPr/>
          <a:lstStyle/>
          <a:p>
            <a:pPr>
              <a:buFont typeface="Wingdings" panose="05000000000000000000" pitchFamily="2" charset="2"/>
              <a:buChar char="§"/>
            </a:pPr>
            <a:endParaRPr lang="en-US" dirty="0"/>
          </a:p>
          <a:p>
            <a:pPr>
              <a:buFont typeface="Wingdings" panose="05000000000000000000" pitchFamily="2" charset="2"/>
              <a:buChar char="§"/>
            </a:pPr>
            <a:r>
              <a:rPr lang="en-US" dirty="0"/>
              <a:t>Light; the blue and purple lights illuminates the mural</a:t>
            </a:r>
          </a:p>
          <a:p>
            <a:pPr>
              <a:buFont typeface="Wingdings" panose="05000000000000000000" pitchFamily="2" charset="2"/>
              <a:buChar char="§"/>
            </a:pPr>
            <a:r>
              <a:rPr lang="en-US" dirty="0"/>
              <a:t>Mass: the image of mandera is central this mural</a:t>
            </a:r>
          </a:p>
          <a:p>
            <a:pPr>
              <a:buFont typeface="Wingdings" panose="05000000000000000000" pitchFamily="2" charset="2"/>
              <a:buChar char="§"/>
            </a:pPr>
            <a:r>
              <a:rPr lang="en-US" dirty="0"/>
              <a:t>Line; There are clear lines in this mural</a:t>
            </a:r>
          </a:p>
          <a:p>
            <a:pPr>
              <a:buFont typeface="Wingdings" panose="05000000000000000000" pitchFamily="2" charset="2"/>
              <a:buChar char="§"/>
            </a:pPr>
            <a:r>
              <a:rPr lang="en-US" dirty="0"/>
              <a:t>Shape; There are some rectangular shapes in the mural, boxes of the same shape are also present.</a:t>
            </a:r>
          </a:p>
          <a:p>
            <a:pPr>
              <a:buFont typeface="Wingdings" panose="05000000000000000000" pitchFamily="2" charset="2"/>
              <a:buChar char="§"/>
            </a:pPr>
            <a:r>
              <a:rPr lang="en-US" dirty="0"/>
              <a:t>Texture:  clear patterns are eminent. The mural has a smooth texture</a:t>
            </a:r>
          </a:p>
          <a:p>
            <a:pPr>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1105318010"/>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Unit 5 help slide- Formal Art Criticism Theories </a:t>
            </a:r>
          </a:p>
        </p:txBody>
      </p:sp>
      <p:sp>
        <p:nvSpPr>
          <p:cNvPr id="3" name="Content Placeholder 2"/>
          <p:cNvSpPr>
            <a:spLocks noGrp="1"/>
          </p:cNvSpPr>
          <p:nvPr>
            <p:ph idx="1"/>
          </p:nvPr>
        </p:nvSpPr>
        <p:spPr/>
        <p:txBody>
          <a:bodyPr>
            <a:normAutofit lnSpcReduction="10000"/>
          </a:bodyPr>
          <a:lstStyle/>
          <a:p>
            <a:r>
              <a:rPr lang="en-GB" dirty="0"/>
              <a:t>Each section of the art piece are joined with the rest using lines, that offer transition from one image to another.</a:t>
            </a:r>
          </a:p>
          <a:p>
            <a:r>
              <a:rPr lang="en-GB" dirty="0"/>
              <a:t>Failure to use colourful colors would make the object not attractive to the viewer</a:t>
            </a:r>
          </a:p>
          <a:p>
            <a:r>
              <a:rPr lang="en-GB" dirty="0"/>
              <a:t>The organization of the various objects is predominantly critical in bringing out the core message.</a:t>
            </a:r>
          </a:p>
          <a:p>
            <a:r>
              <a:rPr lang="en-GB" dirty="0"/>
              <a:t>The central object is often made larger than the rest, to catch the eyes of the viewer</a:t>
            </a:r>
          </a:p>
          <a:p>
            <a:r>
              <a:rPr lang="en-GB" dirty="0"/>
              <a:t>Few words/statements are often used, normally less than a sentence., but catchy and insightful</a:t>
            </a:r>
          </a:p>
        </p:txBody>
      </p:sp>
    </p:spTree>
    <p:extLst>
      <p:ext uri="{BB962C8B-B14F-4D97-AF65-F5344CB8AC3E}">
        <p14:creationId xmlns:p14="http://schemas.microsoft.com/office/powerpoint/2010/main" val="258948937"/>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882" cy="1151965"/>
          </a:xfrm>
        </p:spPr>
        <p:txBody>
          <a:bodyPr>
            <a:normAutofit fontScale="90000"/>
          </a:bodyPr>
          <a:lstStyle/>
          <a:p>
            <a:pPr algn="ctr"/>
            <a:r>
              <a:rPr lang="en-US" sz="4800"/>
              <a:t>Unit 5 help slide- Contextual Art Criticism Theory </a:t>
            </a:r>
            <a:endParaRPr lang="en-US" sz="4800" dirty="0"/>
          </a:p>
        </p:txBody>
      </p:sp>
      <p:sp>
        <p:nvSpPr>
          <p:cNvPr id="3" name="Content Placeholder 2"/>
          <p:cNvSpPr>
            <a:spLocks noGrp="1"/>
          </p:cNvSpPr>
          <p:nvPr>
            <p:ph idx="1"/>
          </p:nvPr>
        </p:nvSpPr>
        <p:spPr/>
        <p:txBody>
          <a:bodyPr>
            <a:normAutofit fontScale="92500"/>
          </a:bodyPr>
          <a:lstStyle/>
          <a:p>
            <a:r>
              <a:rPr lang="en-GB" dirty="0"/>
              <a:t>The theme colors is of the essence in an artwork</a:t>
            </a:r>
          </a:p>
          <a:p>
            <a:r>
              <a:rPr lang="en-GB" dirty="0"/>
              <a:t>For example, black and white could denote old age, bright colors may denote recent or contemporary times</a:t>
            </a:r>
          </a:p>
          <a:p>
            <a:r>
              <a:rPr lang="en-GB" dirty="0"/>
              <a:t>The activities enshrined in artwork, greatly express the times in which the artwork represent.</a:t>
            </a:r>
          </a:p>
          <a:p>
            <a:r>
              <a:rPr lang="en-GB" dirty="0"/>
              <a:t>The physical environment may be denoted in artwork,</a:t>
            </a:r>
          </a:p>
          <a:p>
            <a:r>
              <a:rPr lang="en-GB" dirty="0"/>
              <a:t>Various objects may define the culture of the community represented. </a:t>
            </a:r>
          </a:p>
          <a:p>
            <a:r>
              <a:rPr lang="en-GB" dirty="0"/>
              <a:t>Key words help express the values of a given community as represented in a artwork.</a:t>
            </a:r>
          </a:p>
        </p:txBody>
      </p:sp>
    </p:spTree>
    <p:extLst>
      <p:ext uri="{BB962C8B-B14F-4D97-AF65-F5344CB8AC3E}">
        <p14:creationId xmlns:p14="http://schemas.microsoft.com/office/powerpoint/2010/main" val="601684303"/>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a:t>Unit 5 help slide- Expressive Art Criticism Theories </a:t>
            </a:r>
          </a:p>
        </p:txBody>
      </p:sp>
      <p:sp>
        <p:nvSpPr>
          <p:cNvPr id="3" name="Content Placeholder 2"/>
          <p:cNvSpPr>
            <a:spLocks noGrp="1"/>
          </p:cNvSpPr>
          <p:nvPr>
            <p:ph idx="1"/>
          </p:nvPr>
        </p:nvSpPr>
        <p:spPr/>
        <p:txBody>
          <a:bodyPr>
            <a:normAutofit fontScale="77500" lnSpcReduction="20000"/>
          </a:bodyPr>
          <a:lstStyle/>
          <a:p>
            <a:endParaRPr lang="en-US" dirty="0"/>
          </a:p>
          <a:p>
            <a:endParaRPr lang="en-US" dirty="0"/>
          </a:p>
          <a:p>
            <a:r>
              <a:rPr lang="en-US" dirty="0"/>
              <a:t>There are 3 expressive art criticism theories; formal theories, contextual theories, and expressive theories</a:t>
            </a:r>
          </a:p>
          <a:p>
            <a:r>
              <a:rPr lang="en-US" dirty="0"/>
              <a:t>Expressive criticism theory treats the artwork in relation to the author</a:t>
            </a:r>
          </a:p>
          <a:p>
            <a:r>
              <a:rPr lang="en-US" dirty="0"/>
              <a:t>Feelings, emotions, and expressions and utterances of the author are of the essence in the expressive art criticism.</a:t>
            </a:r>
          </a:p>
          <a:p>
            <a:r>
              <a:rPr lang="en-US" dirty="0"/>
              <a:t>The nelson mandera mural is best expressed by the theory given the strong message that carries emotions and historical tendencies in it.</a:t>
            </a:r>
          </a:p>
          <a:p>
            <a:r>
              <a:rPr lang="en-US" dirty="0"/>
              <a:t>Emotions are embraced in the artwork of Nelson mandera, especially in the statement, the purple shall govern, then with the free-black-hands.</a:t>
            </a:r>
          </a:p>
          <a:p>
            <a:pPr marL="0" lvl="0" indent="0">
              <a:buNone/>
            </a:pPr>
            <a:endParaRPr lang="en-US" dirty="0"/>
          </a:p>
          <a:p>
            <a:pPr marL="0" lvl="0" indent="0">
              <a:buNone/>
            </a:pPr>
            <a:endParaRPr lang="en-US" dirty="0"/>
          </a:p>
          <a:p>
            <a:endParaRPr lang="en-US" dirty="0"/>
          </a:p>
        </p:txBody>
      </p:sp>
    </p:spTree>
    <p:extLst>
      <p:ext uri="{BB962C8B-B14F-4D97-AF65-F5344CB8AC3E}">
        <p14:creationId xmlns:p14="http://schemas.microsoft.com/office/powerpoint/2010/main" val="1714704318"/>
      </p:ext>
    </p:extLst>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xmlns="" id="{C38E665F-010A-4CF3-9B64-5888D0D745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5800" y="685800"/>
            <a:ext cx="10792837" cy="1151965"/>
          </a:xfrm>
        </p:spPr>
        <p:txBody>
          <a:bodyPr>
            <a:normAutofit/>
          </a:bodyPr>
          <a:lstStyle/>
          <a:p>
            <a:r>
              <a:rPr lang="en-US"/>
              <a:t>Unit 8- Comprehensive Statement </a:t>
            </a:r>
          </a:p>
        </p:txBody>
      </p:sp>
      <p:graphicFrame>
        <p:nvGraphicFramePr>
          <p:cNvPr id="19" name="Content Placeholder 2">
            <a:extLst>
              <a:ext uri="{FF2B5EF4-FFF2-40B4-BE49-F238E27FC236}">
                <a16:creationId xmlns:a16="http://schemas.microsoft.com/office/drawing/2014/main" xmlns="" id="{8D051919-8F97-41EE-9D29-85902A2297FA}"/>
              </a:ext>
            </a:extLst>
          </p:cNvPr>
          <p:cNvGraphicFramePr>
            <a:graphicFrameLocks noGrp="1"/>
          </p:cNvGraphicFramePr>
          <p:nvPr>
            <p:ph idx="1"/>
            <p:extLst>
              <p:ext uri="{D42A27DB-BD31-4B8C-83A1-F6EECF244321}">
                <p14:modId xmlns:p14="http://schemas.microsoft.com/office/powerpoint/2010/main" val="3528529105"/>
              </p:ext>
            </p:extLst>
          </p:nvPr>
        </p:nvGraphicFramePr>
        <p:xfrm>
          <a:off x="685800" y="2063750"/>
          <a:ext cx="10793413" cy="3908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6281978"/>
      </p:ext>
    </p:extLst>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xmlns="" id="{454915C5-707B-4B29-9E6B-116367F8412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070191" cy="6858000"/>
          </a:xfrm>
          <a:custGeom>
            <a:avLst/>
            <a:gdLst>
              <a:gd name="connsiteX0" fmla="*/ 1 w 4061802"/>
              <a:gd name="connsiteY0" fmla="*/ 0 h 6858000"/>
              <a:gd name="connsiteX1" fmla="*/ 4059081 w 4061802"/>
              <a:gd name="connsiteY1" fmla="*/ 0 h 6858000"/>
              <a:gd name="connsiteX2" fmla="*/ 4059081 w 4061802"/>
              <a:gd name="connsiteY2" fmla="*/ 2339825 h 6858000"/>
              <a:gd name="connsiteX3" fmla="*/ 4061802 w 4061802"/>
              <a:gd name="connsiteY3" fmla="*/ 2339683 h 6858000"/>
              <a:gd name="connsiteX4" fmla="*/ 4061802 w 4061802"/>
              <a:gd name="connsiteY4" fmla="*/ 3776054 h 6858000"/>
              <a:gd name="connsiteX5" fmla="*/ 4059081 w 4061802"/>
              <a:gd name="connsiteY5" fmla="*/ 3776199 h 6858000"/>
              <a:gd name="connsiteX6" fmla="*/ 4059081 w 4061802"/>
              <a:gd name="connsiteY6" fmla="*/ 6858000 h 6858000"/>
              <a:gd name="connsiteX7" fmla="*/ 1 w 4061802"/>
              <a:gd name="connsiteY7" fmla="*/ 6858000 h 6858000"/>
              <a:gd name="connsiteX8" fmla="*/ 1 w 4061802"/>
              <a:gd name="connsiteY8" fmla="*/ 3992604 h 6858000"/>
              <a:gd name="connsiteX9" fmla="*/ 0 w 4061802"/>
              <a:gd name="connsiteY9" fmla="*/ 3992604 h 6858000"/>
              <a:gd name="connsiteX10" fmla="*/ 0 w 4061802"/>
              <a:gd name="connsiteY10" fmla="*/ 2552279 h 6858000"/>
              <a:gd name="connsiteX11" fmla="*/ 1 w 4061802"/>
              <a:gd name="connsiteY11" fmla="*/ 25522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61802" h="6858000">
                <a:moveTo>
                  <a:pt x="1" y="0"/>
                </a:moveTo>
                <a:lnTo>
                  <a:pt x="4059081" y="0"/>
                </a:lnTo>
                <a:lnTo>
                  <a:pt x="4059081" y="2339825"/>
                </a:lnTo>
                <a:lnTo>
                  <a:pt x="4061802" y="2339683"/>
                </a:lnTo>
                <a:lnTo>
                  <a:pt x="4061802" y="3776054"/>
                </a:lnTo>
                <a:lnTo>
                  <a:pt x="4059081" y="3776199"/>
                </a:lnTo>
                <a:lnTo>
                  <a:pt x="4059081" y="6858000"/>
                </a:lnTo>
                <a:lnTo>
                  <a:pt x="1" y="6858000"/>
                </a:lnTo>
                <a:lnTo>
                  <a:pt x="1" y="3992604"/>
                </a:lnTo>
                <a:lnTo>
                  <a:pt x="0" y="3992604"/>
                </a:lnTo>
                <a:lnTo>
                  <a:pt x="0" y="2552279"/>
                </a:lnTo>
                <a:lnTo>
                  <a:pt x="1" y="2552279"/>
                </a:lnTo>
                <a:close/>
              </a:path>
            </a:pathLst>
          </a:custGeom>
          <a:gradFill flip="none" rotWithShape="1">
            <a:gsLst>
              <a:gs pos="34000">
                <a:schemeClr val="accent1"/>
              </a:gs>
              <a:gs pos="100000">
                <a:schemeClr val="accent1">
                  <a:lumMod val="50000"/>
                </a:schemeClr>
              </a:gs>
            </a:gsLst>
            <a:lin ang="3600000" scaled="0"/>
            <a:tileRect/>
          </a:gra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643467" y="1226122"/>
            <a:ext cx="3054268" cy="4405756"/>
          </a:xfrm>
        </p:spPr>
        <p:txBody>
          <a:bodyPr anchor="ctr">
            <a:normAutofit/>
          </a:bodyPr>
          <a:lstStyle/>
          <a:p>
            <a:r>
              <a:rPr lang="en-US" sz="3300" i="1">
                <a:solidFill>
                  <a:srgbClr val="FFFFFF"/>
                </a:solidFill>
              </a:rPr>
              <a:t>Unit 8- for each artwork</a:t>
            </a:r>
            <a:r>
              <a:rPr lang="en-US" sz="3300">
                <a:solidFill>
                  <a:srgbClr val="FFFFFF"/>
                </a:solidFill>
              </a:rPr>
              <a:t> Comprehensive Statement </a:t>
            </a:r>
          </a:p>
        </p:txBody>
      </p:sp>
      <p:sp>
        <p:nvSpPr>
          <p:cNvPr id="10" name="Rectangle 9">
            <a:extLst>
              <a:ext uri="{FF2B5EF4-FFF2-40B4-BE49-F238E27FC236}">
                <a16:creationId xmlns:a16="http://schemas.microsoft.com/office/drawing/2014/main" xmlns="" id="{26B8E032-9914-4C00-B51A-C2DA16271D1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21733" cy="6858000"/>
          </a:xfrm>
          <a:prstGeom prst="rect">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xmlns="" id="{43B4841E-E6B6-48C3-BA02-F73659C6DA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061802" y="1"/>
            <a:ext cx="8130198" cy="6857999"/>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4554461" y="1226122"/>
            <a:ext cx="6526045" cy="4405756"/>
          </a:xfrm>
        </p:spPr>
        <p:txBody>
          <a:bodyPr anchor="ctr">
            <a:normAutofit/>
          </a:bodyPr>
          <a:lstStyle/>
          <a:p>
            <a:r>
              <a:rPr lang="en-US" sz="1500">
                <a:solidFill>
                  <a:schemeClr val="tx1">
                    <a:lumMod val="95000"/>
                    <a:lumOff val="5000"/>
                  </a:schemeClr>
                </a:solidFill>
              </a:rPr>
              <a:t>Tribute for the 50th anniversary of Johnny Cash’s Live at Folsom Prison album, denote the significance of freedom. It consoles that anybody can go to prison, its fate to decide.</a:t>
            </a:r>
          </a:p>
          <a:p>
            <a:r>
              <a:rPr lang="en-US" sz="1500" i="1">
                <a:solidFill>
                  <a:schemeClr val="tx1">
                    <a:lumMod val="95000"/>
                    <a:lumOff val="5000"/>
                  </a:schemeClr>
                </a:solidFill>
              </a:rPr>
              <a:t>Tony goldman mural </a:t>
            </a:r>
            <a:r>
              <a:rPr lang="en-US" sz="1500">
                <a:solidFill>
                  <a:schemeClr val="tx1">
                    <a:lumMod val="95000"/>
                    <a:lumOff val="5000"/>
                  </a:schemeClr>
                </a:solidFill>
              </a:rPr>
              <a:t>Shepard Fairey wheat paste, is expressive of a community that keeps moving ahead irrespective of the prevailing circumstances.</a:t>
            </a:r>
          </a:p>
          <a:p>
            <a:r>
              <a:rPr lang="en-US" sz="1500">
                <a:solidFill>
                  <a:schemeClr val="tx1">
                    <a:lumMod val="95000"/>
                    <a:lumOff val="5000"/>
                  </a:schemeClr>
                </a:solidFill>
              </a:rPr>
              <a:t>The </a:t>
            </a:r>
            <a:r>
              <a:rPr lang="en-US" sz="1500" i="1">
                <a:solidFill>
                  <a:schemeClr val="tx1">
                    <a:lumMod val="95000"/>
                    <a:lumOff val="5000"/>
                  </a:schemeClr>
                </a:solidFill>
              </a:rPr>
              <a:t>Make art not war  </a:t>
            </a:r>
            <a:r>
              <a:rPr lang="en-US" sz="1500">
                <a:solidFill>
                  <a:schemeClr val="tx1">
                    <a:lumMod val="95000"/>
                    <a:lumOff val="5000"/>
                  </a:schemeClr>
                </a:solidFill>
              </a:rPr>
              <a:t>Shepard Fairey is a strong call for people to live in peace and alienate their lives from being held captives.</a:t>
            </a:r>
          </a:p>
          <a:p>
            <a:r>
              <a:rPr lang="en-US" sz="1500" i="1">
                <a:solidFill>
                  <a:schemeClr val="tx1">
                    <a:lumMod val="95000"/>
                    <a:lumOff val="5000"/>
                  </a:schemeClr>
                </a:solidFill>
              </a:rPr>
              <a:t>The Dumbo NYC mural emphasis on the need for peace and justice in the society , where political leadership ought to take leadership of the cause.</a:t>
            </a:r>
          </a:p>
          <a:p>
            <a:r>
              <a:rPr lang="en-US" sz="1500">
                <a:solidFill>
                  <a:schemeClr val="tx1">
                    <a:lumMod val="95000"/>
                    <a:lumOff val="5000"/>
                  </a:schemeClr>
                </a:solidFill>
              </a:rPr>
              <a:t>The nelson mandera mural, communicate the need for people to stay woke, for a new governance, seemingly after the apartheid rule in South Africa.</a:t>
            </a:r>
            <a:br>
              <a:rPr lang="en-US" sz="1500">
                <a:solidFill>
                  <a:schemeClr val="tx1">
                    <a:lumMod val="95000"/>
                    <a:lumOff val="5000"/>
                  </a:schemeClr>
                </a:solidFill>
              </a:rPr>
            </a:br>
            <a:endParaRPr lang="en-GB" sz="1500">
              <a:solidFill>
                <a:schemeClr val="tx1">
                  <a:lumMod val="95000"/>
                  <a:lumOff val="5000"/>
                </a:schemeClr>
              </a:solidFill>
            </a:endParaRPr>
          </a:p>
        </p:txBody>
      </p:sp>
    </p:spTree>
    <p:extLst>
      <p:ext uri="{BB962C8B-B14F-4D97-AF65-F5344CB8AC3E}">
        <p14:creationId xmlns:p14="http://schemas.microsoft.com/office/powerpoint/2010/main" val="507498866"/>
      </p:ext>
    </p:extLst>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i="1" dirty="0"/>
              <a:t>Unit 8- </a:t>
            </a:r>
            <a:r>
              <a:rPr lang="en-US" dirty="0"/>
              <a:t>Comprehensive Statement </a:t>
            </a:r>
          </a:p>
        </p:txBody>
      </p:sp>
      <p:sp>
        <p:nvSpPr>
          <p:cNvPr id="3" name="Content Placeholder 2"/>
          <p:cNvSpPr>
            <a:spLocks noGrp="1"/>
          </p:cNvSpPr>
          <p:nvPr>
            <p:ph idx="1"/>
          </p:nvPr>
        </p:nvSpPr>
        <p:spPr/>
        <p:txBody>
          <a:bodyPr>
            <a:normAutofit fontScale="77500" lnSpcReduction="20000"/>
          </a:bodyPr>
          <a:lstStyle/>
          <a:p>
            <a:pPr>
              <a:buFont typeface="Wingdings" panose="05000000000000000000" pitchFamily="2" charset="2"/>
              <a:buChar char="ü"/>
            </a:pPr>
            <a:endParaRPr lang="en-US" dirty="0"/>
          </a:p>
          <a:p>
            <a:pPr>
              <a:buFont typeface="Wingdings" panose="05000000000000000000" pitchFamily="2" charset="2"/>
              <a:buChar char="ü"/>
            </a:pPr>
            <a:endParaRPr lang="en-US" dirty="0"/>
          </a:p>
          <a:p>
            <a:pPr>
              <a:buFont typeface="Wingdings" panose="05000000000000000000" pitchFamily="2" charset="2"/>
              <a:buChar char="ü"/>
            </a:pPr>
            <a:r>
              <a:rPr lang="en-US" dirty="0"/>
              <a:t>Artwork should be highly encouraged to spread message to the nation</a:t>
            </a:r>
          </a:p>
          <a:p>
            <a:pPr>
              <a:buFont typeface="Wingdings" panose="05000000000000000000" pitchFamily="2" charset="2"/>
              <a:buChar char="ü"/>
            </a:pPr>
            <a:r>
              <a:rPr lang="en-US" dirty="0"/>
              <a:t>The artwork can be used to bring about a revolution where embraced seriously</a:t>
            </a:r>
          </a:p>
          <a:p>
            <a:pPr>
              <a:buFont typeface="Wingdings" panose="05000000000000000000" pitchFamily="2" charset="2"/>
              <a:buChar char="ü"/>
            </a:pPr>
            <a:r>
              <a:rPr lang="en-US" dirty="0"/>
              <a:t>The artwork, especially the street wall art, communicate much easily and convincingly as opposed to other forms of writing.</a:t>
            </a:r>
          </a:p>
          <a:p>
            <a:pPr>
              <a:buFont typeface="Wingdings" panose="05000000000000000000" pitchFamily="2" charset="2"/>
              <a:buChar char="ü"/>
            </a:pPr>
            <a:r>
              <a:rPr lang="en-US" dirty="0"/>
              <a:t>Artwork such as the murals use simple and clear images and words catching the viewer’s eyes</a:t>
            </a:r>
          </a:p>
          <a:p>
            <a:pPr>
              <a:buFont typeface="Wingdings" panose="05000000000000000000" pitchFamily="2" charset="2"/>
              <a:buChar char="ü"/>
            </a:pPr>
            <a:r>
              <a:rPr lang="en-US" dirty="0"/>
              <a:t>The nelson mandera mural is both satirical, yet very powerful message is presented.</a:t>
            </a:r>
          </a:p>
          <a:p>
            <a:pPr>
              <a:buFont typeface="Wingdings" panose="05000000000000000000" pitchFamily="2" charset="2"/>
              <a:buChar char="ü"/>
            </a:pPr>
            <a:r>
              <a:rPr lang="en-US" dirty="0"/>
              <a:t>Many of the artwork criticized in this PowerPoint relates the recent matters in the society</a:t>
            </a:r>
          </a:p>
          <a:p>
            <a:pPr marL="0" indent="0">
              <a:buNone/>
            </a:pPr>
            <a:endParaRPr lang="en-US" dirty="0"/>
          </a:p>
          <a:p>
            <a:endParaRPr lang="en-US" dirty="0"/>
          </a:p>
          <a:p>
            <a:pPr marL="0" indent="0">
              <a:buNone/>
            </a:pPr>
            <a:endParaRPr lang="en-US" dirty="0"/>
          </a:p>
        </p:txBody>
      </p:sp>
    </p:spTree>
    <p:extLst>
      <p:ext uri="{BB962C8B-B14F-4D97-AF65-F5344CB8AC3E}">
        <p14:creationId xmlns:p14="http://schemas.microsoft.com/office/powerpoint/2010/main" val="1213653576"/>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extLst/>
          </a:blip>
          <a:stretch/>
        </a:blipFill>
        <a:effectLst/>
      </p:bgPr>
    </p:bg>
    <p:spTree>
      <p:nvGrpSpPr>
        <p:cNvPr id="1" name=""/>
        <p:cNvGrpSpPr/>
        <p:nvPr/>
      </p:nvGrpSpPr>
      <p:grpSpPr>
        <a:xfrm>
          <a:off x="0" y="0"/>
          <a:ext cx="0" cy="0"/>
          <a:chOff x="0" y="0"/>
          <a:chExt cx="0" cy="0"/>
        </a:xfrm>
      </p:grpSpPr>
      <p:sp useBgFill="1">
        <p:nvSpPr>
          <p:cNvPr id="8" name="Freeform: Shape 7">
            <a:extLst>
              <a:ext uri="{FF2B5EF4-FFF2-40B4-BE49-F238E27FC236}">
                <a16:creationId xmlns:a16="http://schemas.microsoft.com/office/drawing/2014/main" xmlns="" id="{43B4841E-E6B6-48C3-BA02-F73659C6DAA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7998"/>
          </a:xfrm>
          <a:custGeom>
            <a:avLst/>
            <a:gdLst>
              <a:gd name="connsiteX0" fmla="*/ 0 w 8130198"/>
              <a:gd name="connsiteY0" fmla="*/ 0 h 6857999"/>
              <a:gd name="connsiteX1" fmla="*/ 7241014 w 8130198"/>
              <a:gd name="connsiteY1" fmla="*/ 0 h 6857999"/>
              <a:gd name="connsiteX2" fmla="*/ 8130198 w 8130198"/>
              <a:gd name="connsiteY2" fmla="*/ 0 h 6857999"/>
              <a:gd name="connsiteX3" fmla="*/ 8130198 w 8130198"/>
              <a:gd name="connsiteY3" fmla="*/ 6857999 h 6857999"/>
              <a:gd name="connsiteX4" fmla="*/ 0 w 8130198"/>
              <a:gd name="connsiteY4" fmla="*/ 6857999 h 6857999"/>
              <a:gd name="connsiteX5" fmla="*/ 0 w 8130198"/>
              <a:gd name="connsiteY5" fmla="*/ 63753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0198" h="6857999">
                <a:moveTo>
                  <a:pt x="0" y="0"/>
                </a:moveTo>
                <a:lnTo>
                  <a:pt x="7241014" y="0"/>
                </a:lnTo>
                <a:lnTo>
                  <a:pt x="8130198" y="0"/>
                </a:lnTo>
                <a:lnTo>
                  <a:pt x="8130198" y="6857999"/>
                </a:lnTo>
                <a:lnTo>
                  <a:pt x="0" y="6857999"/>
                </a:lnTo>
                <a:lnTo>
                  <a:pt x="0" y="6375361"/>
                </a:lnTo>
                <a:close/>
              </a:path>
            </a:pathLst>
          </a:custGeom>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30086" y="1270907"/>
            <a:ext cx="3102475" cy="4316186"/>
          </a:xfrm>
        </p:spPr>
        <p:txBody>
          <a:bodyPr anchor="ctr">
            <a:normAutofit/>
          </a:bodyPr>
          <a:lstStyle/>
          <a:p>
            <a:pPr algn="r"/>
            <a:r>
              <a:rPr lang="en-US" sz="4000"/>
              <a:t>References</a:t>
            </a:r>
          </a:p>
        </p:txBody>
      </p:sp>
      <p:cxnSp>
        <p:nvCxnSpPr>
          <p:cNvPr id="10" name="Straight Connector 9">
            <a:extLst>
              <a:ext uri="{FF2B5EF4-FFF2-40B4-BE49-F238E27FC236}">
                <a16:creationId xmlns:a16="http://schemas.microsoft.com/office/drawing/2014/main" xmlns="" id="{9EBFCA9E-15A5-437B-9F71-6FA5091EF18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4296" y="1856015"/>
            <a:ext cx="0" cy="3145971"/>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976028" y="1270908"/>
            <a:ext cx="6104479" cy="4316186"/>
          </a:xfrm>
        </p:spPr>
        <p:txBody>
          <a:bodyPr anchor="ctr">
            <a:normAutofit/>
          </a:bodyPr>
          <a:lstStyle/>
          <a:p>
            <a:pPr marL="0" indent="0">
              <a:lnSpc>
                <a:spcPct val="110000"/>
              </a:lnSpc>
              <a:buNone/>
            </a:pPr>
            <a:endParaRPr lang="en-US" sz="1100" cap="none" dirty="0">
              <a:solidFill>
                <a:schemeClr val="tx1">
                  <a:lumMod val="85000"/>
                  <a:lumOff val="15000"/>
                </a:schemeClr>
              </a:solidFill>
            </a:endParaRPr>
          </a:p>
          <a:p>
            <a:pPr marL="0" indent="0">
              <a:lnSpc>
                <a:spcPct val="110000"/>
              </a:lnSpc>
              <a:buNone/>
            </a:pPr>
            <a:r>
              <a:rPr lang="en-US" sz="1100" cap="none" dirty="0">
                <a:solidFill>
                  <a:schemeClr val="tx1">
                    <a:lumMod val="85000"/>
                    <a:lumOff val="15000"/>
                  </a:schemeClr>
                </a:solidFill>
              </a:rPr>
              <a:t>Bojan, Maric. Widewalls, retrieved from: </a:t>
            </a:r>
            <a:r>
              <a:rPr lang="en-US" sz="1100" cap="none" dirty="0">
                <a:solidFill>
                  <a:schemeClr val="tx1">
                    <a:lumMod val="85000"/>
                    <a:lumOff val="15000"/>
                  </a:schemeClr>
                </a:solidFill>
                <a:hlinkClick r:id="rId3"/>
              </a:rPr>
              <a:t>https://www.widewalls.ch/the-history-of-street-art/</a:t>
            </a:r>
            <a:endParaRPr lang="en-US" sz="1100" cap="none" dirty="0">
              <a:solidFill>
                <a:schemeClr val="tx1">
                  <a:lumMod val="85000"/>
                  <a:lumOff val="15000"/>
                </a:schemeClr>
              </a:solidFill>
            </a:endParaRPr>
          </a:p>
          <a:p>
            <a:pPr marL="0" indent="0">
              <a:lnSpc>
                <a:spcPct val="110000"/>
              </a:lnSpc>
              <a:buNone/>
            </a:pPr>
            <a:r>
              <a:rPr lang="en-US" sz="1100" dirty="0">
                <a:solidFill>
                  <a:schemeClr val="tx1">
                    <a:lumMod val="85000"/>
                    <a:lumOff val="15000"/>
                  </a:schemeClr>
                </a:solidFill>
              </a:rPr>
              <a:t>DUMBO Walls Project Featuring New Street Art By Shepard Fairey And Other Artists. (n.d.). Retrieved from </a:t>
            </a:r>
            <a:r>
              <a:rPr lang="en-US" sz="1100" dirty="0">
                <a:solidFill>
                  <a:schemeClr val="tx1">
                    <a:lumMod val="85000"/>
                    <a:lumOff val="15000"/>
                  </a:schemeClr>
                </a:solidFill>
                <a:hlinkClick r:id="rId4"/>
              </a:rPr>
              <a:t>http://nyclovesnyc.blogspot.com/2013/08/dumbo-walls-project-</a:t>
            </a:r>
            <a:r>
              <a:rPr lang="en-US" sz="1100" dirty="0">
                <a:solidFill>
                  <a:schemeClr val="tx1">
                    <a:lumMod val="85000"/>
                    <a:lumOff val="15000"/>
                  </a:schemeClr>
                </a:solidFill>
              </a:rPr>
              <a:t>featuring-new.html</a:t>
            </a:r>
            <a:endParaRPr lang="en-US" sz="1100" cap="none" dirty="0">
              <a:solidFill>
                <a:schemeClr val="tx1">
                  <a:lumMod val="85000"/>
                  <a:lumOff val="15000"/>
                </a:schemeClr>
              </a:solidFill>
            </a:endParaRPr>
          </a:p>
          <a:p>
            <a:pPr marL="0" indent="0">
              <a:lnSpc>
                <a:spcPct val="110000"/>
              </a:lnSpc>
              <a:buNone/>
            </a:pPr>
            <a:r>
              <a:rPr lang="en-US" sz="1100" dirty="0">
                <a:solidFill>
                  <a:schemeClr val="tx1">
                    <a:lumMod val="85000"/>
                    <a:lumOff val="15000"/>
                  </a:schemeClr>
                </a:solidFill>
              </a:rPr>
              <a:t>Shepard Fairey unveils "Make Art Not War" for Urban Nation in Berlin, Germany. (2014, September 13). Retrieved from </a:t>
            </a:r>
            <a:r>
              <a:rPr lang="en-US" sz="1100" dirty="0">
                <a:solidFill>
                  <a:schemeClr val="tx1">
                    <a:lumMod val="85000"/>
                    <a:lumOff val="15000"/>
                  </a:schemeClr>
                </a:solidFill>
                <a:hlinkClick r:id="rId5"/>
              </a:rPr>
              <a:t>https://www.pinterest.com/pin/402298179190884699/?lp=true</a:t>
            </a:r>
            <a:r>
              <a:rPr lang="en-US" sz="1100" dirty="0">
                <a:solidFill>
                  <a:schemeClr val="tx1">
                    <a:lumMod val="85000"/>
                    <a:lumOff val="15000"/>
                  </a:schemeClr>
                </a:solidFill>
              </a:rPr>
              <a:t> </a:t>
            </a:r>
          </a:p>
          <a:p>
            <a:pPr marL="0" indent="0">
              <a:lnSpc>
                <a:spcPct val="110000"/>
              </a:lnSpc>
              <a:buNone/>
            </a:pPr>
            <a:r>
              <a:rPr lang="en-US" sz="1100" dirty="0">
                <a:solidFill>
                  <a:schemeClr val="tx1">
                    <a:lumMod val="85000"/>
                    <a:lumOff val="15000"/>
                  </a:schemeClr>
                </a:solidFill>
              </a:rPr>
              <a:t>Shepard Fairey creates a giant portrait of "Nelson Mandela" in Johannesburg, South Africa | </a:t>
            </a:r>
            <a:r>
              <a:rPr lang="en-US" sz="1100" dirty="0" err="1">
                <a:solidFill>
                  <a:schemeClr val="tx1">
                    <a:lumMod val="85000"/>
                    <a:lumOff val="15000"/>
                  </a:schemeClr>
                </a:solidFill>
              </a:rPr>
              <a:t>StreetArtNews</a:t>
            </a:r>
            <a:r>
              <a:rPr lang="en-US" sz="1100" dirty="0">
                <a:solidFill>
                  <a:schemeClr val="tx1">
                    <a:lumMod val="85000"/>
                    <a:lumOff val="15000"/>
                  </a:schemeClr>
                </a:solidFill>
              </a:rPr>
              <a:t>. (2014, September 23). Retrieved from https://streetartnews.net/2014/09/shepard-fairey-creates-giant-portrait.html</a:t>
            </a:r>
            <a:endParaRPr lang="en-US" sz="1100" cap="none" dirty="0">
              <a:solidFill>
                <a:schemeClr val="tx1">
                  <a:lumMod val="85000"/>
                  <a:lumOff val="15000"/>
                </a:schemeClr>
              </a:solidFill>
            </a:endParaRPr>
          </a:p>
          <a:p>
            <a:pPr marL="0" indent="0">
              <a:lnSpc>
                <a:spcPct val="110000"/>
              </a:lnSpc>
              <a:buNone/>
            </a:pPr>
            <a:r>
              <a:rPr lang="en-US" sz="1100" dirty="0">
                <a:solidFill>
                  <a:schemeClr val="tx1">
                    <a:lumMod val="85000"/>
                    <a:lumOff val="15000"/>
                  </a:schemeClr>
                </a:solidFill>
              </a:rPr>
              <a:t>Stephen L. Betts. (2018, 30). See Shepard Fairey Paint Enormous Johnny Cash ‘At Folsom’ Mural. Retrieved from </a:t>
            </a:r>
            <a:r>
              <a:rPr lang="en-US" sz="1100" dirty="0">
                <a:solidFill>
                  <a:schemeClr val="tx1">
                    <a:lumMod val="85000"/>
                    <a:lumOff val="15000"/>
                  </a:schemeClr>
                </a:solidFill>
                <a:hlinkClick r:id="rId6"/>
              </a:rPr>
              <a:t>https://www.rollingstone.com/music/music-country/see-shepard-</a:t>
            </a:r>
            <a:r>
              <a:rPr lang="en-US" sz="1100" dirty="0">
                <a:solidFill>
                  <a:schemeClr val="tx1">
                    <a:lumMod val="85000"/>
                    <a:lumOff val="15000"/>
                  </a:schemeClr>
                </a:solidFill>
              </a:rPr>
              <a:t>fairey-paint-enormous-johnny-cash-at-folsom-mural-717494/</a:t>
            </a:r>
          </a:p>
          <a:p>
            <a:pPr marL="0" indent="0">
              <a:lnSpc>
                <a:spcPct val="110000"/>
              </a:lnSpc>
              <a:buNone/>
            </a:pPr>
            <a:r>
              <a:rPr lang="en-US" sz="1100" dirty="0">
                <a:solidFill>
                  <a:schemeClr val="tx1">
                    <a:lumMod val="85000"/>
                    <a:lumOff val="15000"/>
                  </a:schemeClr>
                </a:solidFill>
              </a:rPr>
              <a:t>The History of Street Art. (n.d.). Retrieved from </a:t>
            </a:r>
            <a:r>
              <a:rPr lang="en-US" sz="1100" dirty="0">
                <a:solidFill>
                  <a:schemeClr val="tx1">
                    <a:lumMod val="85000"/>
                    <a:lumOff val="15000"/>
                  </a:schemeClr>
                </a:solidFill>
                <a:hlinkClick r:id="rId3"/>
              </a:rPr>
              <a:t>https://www.widewalls.ch/the-history-of-street-art/</a:t>
            </a:r>
            <a:r>
              <a:rPr lang="en-US" sz="1100" dirty="0">
                <a:solidFill>
                  <a:schemeClr val="tx1">
                    <a:lumMod val="85000"/>
                    <a:lumOff val="15000"/>
                  </a:schemeClr>
                </a:solidFill>
              </a:rPr>
              <a:t> </a:t>
            </a:r>
          </a:p>
          <a:p>
            <a:pPr marL="0" indent="0">
              <a:lnSpc>
                <a:spcPct val="110000"/>
              </a:lnSpc>
              <a:buNone/>
            </a:pPr>
            <a:r>
              <a:rPr lang="en-US" sz="1100" dirty="0">
                <a:solidFill>
                  <a:schemeClr val="tx1">
                    <a:lumMod val="85000"/>
                    <a:lumOff val="15000"/>
                  </a:schemeClr>
                </a:solidFill>
              </a:rPr>
              <a:t>Wynwood Walls Mural Revisited x Shepard Fairey - Obey Giant. (2012, December 3). Retrieved from https://obeygiant.com/wynwood-walls-mural-revisited-x-shepard-fairey/</a:t>
            </a:r>
          </a:p>
          <a:p>
            <a:pPr marL="0" indent="0">
              <a:lnSpc>
                <a:spcPct val="110000"/>
              </a:lnSpc>
              <a:buNone/>
            </a:pPr>
            <a:endParaRPr lang="en-US" sz="1100" dirty="0">
              <a:solidFill>
                <a:schemeClr val="tx1">
                  <a:lumMod val="85000"/>
                  <a:lumOff val="15000"/>
                </a:schemeClr>
              </a:solidFill>
            </a:endParaRPr>
          </a:p>
          <a:p>
            <a:pPr marL="0" indent="0">
              <a:lnSpc>
                <a:spcPct val="110000"/>
              </a:lnSpc>
              <a:buNone/>
            </a:pPr>
            <a:endParaRPr lang="en-US" sz="1100" cap="none" dirty="0">
              <a:solidFill>
                <a:schemeClr val="tx1">
                  <a:lumMod val="85000"/>
                  <a:lumOff val="15000"/>
                </a:schemeClr>
              </a:solidFill>
            </a:endParaRPr>
          </a:p>
        </p:txBody>
      </p:sp>
      <p:sp>
        <p:nvSpPr>
          <p:cNvPr id="12" name="Freeform: Shape 11">
            <a:extLst>
              <a:ext uri="{FF2B5EF4-FFF2-40B4-BE49-F238E27FC236}">
                <a16:creationId xmlns:a16="http://schemas.microsoft.com/office/drawing/2014/main" xmlns="" id="{3E5F7785-4545-4A24-9709-5B34B57482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364704"/>
            <a:ext cx="12192001" cy="493296"/>
          </a:xfrm>
          <a:custGeom>
            <a:avLst/>
            <a:gdLst>
              <a:gd name="connsiteX0" fmla="*/ 3 w 11647715"/>
              <a:gd name="connsiteY0" fmla="*/ 0 h 2634343"/>
              <a:gd name="connsiteX1" fmla="*/ 11647715 w 11647715"/>
              <a:gd name="connsiteY1" fmla="*/ 0 h 2634343"/>
              <a:gd name="connsiteX2" fmla="*/ 11647715 w 11647715"/>
              <a:gd name="connsiteY2" fmla="*/ 2634343 h 2634343"/>
              <a:gd name="connsiteX3" fmla="*/ 3 w 11647715"/>
              <a:gd name="connsiteY3" fmla="*/ 2634343 h 2634343"/>
              <a:gd name="connsiteX4" fmla="*/ 3 w 11647715"/>
              <a:gd name="connsiteY4" fmla="*/ 1533667 h 2634343"/>
              <a:gd name="connsiteX5" fmla="*/ 0 w 11647715"/>
              <a:gd name="connsiteY5" fmla="*/ 1533667 h 2634343"/>
              <a:gd name="connsiteX6" fmla="*/ 0 w 11647715"/>
              <a:gd name="connsiteY6" fmla="*/ 980400 h 2634343"/>
              <a:gd name="connsiteX7" fmla="*/ 3 w 11647715"/>
              <a:gd name="connsiteY7" fmla="*/ 980400 h 263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7715" h="2634343">
                <a:moveTo>
                  <a:pt x="3" y="0"/>
                </a:moveTo>
                <a:lnTo>
                  <a:pt x="11647715" y="0"/>
                </a:lnTo>
                <a:lnTo>
                  <a:pt x="11647715" y="2634343"/>
                </a:lnTo>
                <a:lnTo>
                  <a:pt x="3" y="2634343"/>
                </a:lnTo>
                <a:lnTo>
                  <a:pt x="3" y="1533667"/>
                </a:lnTo>
                <a:lnTo>
                  <a:pt x="0" y="1533667"/>
                </a:lnTo>
                <a:lnTo>
                  <a:pt x="0" y="980400"/>
                </a:lnTo>
                <a:lnTo>
                  <a:pt x="3" y="980400"/>
                </a:lnTo>
                <a:close/>
              </a:path>
            </a:pathLst>
          </a:custGeom>
          <a:gradFill flip="none" rotWithShape="1">
            <a:gsLst>
              <a:gs pos="34000">
                <a:schemeClr val="accent1"/>
              </a:gs>
              <a:gs pos="100000">
                <a:schemeClr val="accent1">
                  <a:lumMod val="50000"/>
                </a:schemeClr>
              </a:gs>
            </a:gsLst>
            <a:lin ang="0" scaled="1"/>
            <a:tileRect/>
          </a:gra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577891974"/>
      </p:ext>
    </p:extLst>
  </p:cSld>
  <p:clrMapOvr>
    <a:masterClrMapping/>
  </p:clrMapOvr>
  <p:transition spd="slow">
    <p:fad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2926</Words>
  <Application>Microsoft Office PowerPoint</Application>
  <PresentationFormat>Widescreen</PresentationFormat>
  <Paragraphs>255</Paragraphs>
  <Slides>34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Aharoni</vt:lpstr>
      <vt:lpstr>Arial</vt:lpstr>
      <vt:lpstr>Calibri</vt:lpstr>
      <vt:lpstr>Impact</vt:lpstr>
      <vt:lpstr>Wingdings</vt:lpstr>
      <vt:lpstr>Main Event</vt:lpstr>
      <vt:lpstr>American Street art Travis Mayo Columbia Southern University 10/16/2018</vt:lpstr>
      <vt:lpstr>American Street art</vt:lpstr>
      <vt:lpstr>American Street art</vt:lpstr>
      <vt:lpstr>Tribute for the 50th anniversary of Johnny Cash’s Live at Folsom Prison album Shepard Fairey  8/20/2018 Paint</vt:lpstr>
      <vt:lpstr>PowerPoint Presentation</vt:lpstr>
      <vt:lpstr>Make art not war Shepard Fairey September 2014 paint</vt:lpstr>
      <vt:lpstr>PowerPoint Presentation</vt:lpstr>
      <vt:lpstr>Nelson mandela mural Shepard Fairey September 2014 paint </vt:lpstr>
      <vt:lpstr>Tribute for the 50th anniversary of Johnny Cash’s Live at Folsom Prison album</vt:lpstr>
      <vt:lpstr>Tribute for the 50th anniversary of Johnny Cash’s Live at Folsom Prison album</vt:lpstr>
      <vt:lpstr>Unit 6- Tribute for the 50th anniversary of Johnny Cash’s Live at Folsom Prison album</vt:lpstr>
      <vt:lpstr> Unit 5- critique 2. Tribute for the 50th anniversary of Johnny Cash’s Live at Folsom Prison album Shepard Fairey  8/20/2018 Paint</vt:lpstr>
      <vt:lpstr> Tony goldman mural</vt:lpstr>
      <vt:lpstr>Unit 4- 2. Tony goldman mural</vt:lpstr>
      <vt:lpstr>2. Unit 6- Tony goldman mural</vt:lpstr>
      <vt:lpstr>Unit 5- critique 3. Tony goldman mural sheppard fairey  wheat paste – 12/03/2012  </vt:lpstr>
      <vt:lpstr>Make art not war</vt:lpstr>
      <vt:lpstr>Unit 4- 3. make Art  not war</vt:lpstr>
      <vt:lpstr>Unit 6. 3. make art not war</vt:lpstr>
      <vt:lpstr> Unit 5- 4. Make art not war Shepard Fairey September 2014 paint</vt:lpstr>
      <vt:lpstr>Dumbo NYC mural</vt:lpstr>
      <vt:lpstr>Unit 4- 4. Dumbo NYC mural</vt:lpstr>
      <vt:lpstr>Unit 6- 4. Dumbo NYC mural</vt:lpstr>
      <vt:lpstr>Unit 5- 5. Dumbo NYC mural 8-16-2013 Shepard Fairey paint </vt:lpstr>
      <vt:lpstr>Nelson mandela mural</vt:lpstr>
      <vt:lpstr>Unit 4 -5. nelson mandera mural</vt:lpstr>
      <vt:lpstr>Unit 6- 5. nelson mandera mural</vt:lpstr>
      <vt:lpstr>Unit 5 help slide- Formal Art Criticism Theories </vt:lpstr>
      <vt:lpstr>Unit 5 help slide- Contextual Art Criticism Theory </vt:lpstr>
      <vt:lpstr>Unit 5 help slide- Expressive Art Criticism Theories </vt:lpstr>
      <vt:lpstr>Unit 8- Comprehensive Statement </vt:lpstr>
      <vt:lpstr>Unit 8- for each artwork Comprehensive Statement </vt:lpstr>
      <vt:lpstr>Unit 8- Comprehensive Statement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Street art Travis Mayo Columbia Southern University 10/16/2018</dc:title>
  <dc:creator>ADMIN PC</dc:creator>
  <cp:lastModifiedBy>Prof Scofied</cp:lastModifiedBy>
  <cp:revision>23</cp:revision>
  <dcterms:created xsi:type="dcterms:W3CDTF">2018-11-24T11:24:01Z</dcterms:created>
  <dcterms:modified xsi:type="dcterms:W3CDTF">2018-11-25T10:46:59Z</dcterms:modified>
</cp:coreProperties>
</file>